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3.jpeg" ContentType="image/jpeg"/>
  <Override PartName="/ppt/media/image8.wmf" ContentType="image/x-wmf"/>
  <Override PartName="/ppt/media/image12.wmf" ContentType="image/x-wmf"/>
  <Override PartName="/ppt/media/image1.png" ContentType="image/png"/>
  <Override PartName="/ppt/media/image9.wmf" ContentType="image/x-wmf"/>
  <Override PartName="/ppt/media/image13.wmf" ContentType="image/x-wmf"/>
  <Override PartName="/ppt/media/image2.png" ContentType="image/png"/>
  <Override PartName="/ppt/media/image14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16.wmf" ContentType="image/x-wmf"/>
  <Override PartName="/ppt/media/image5.png" ContentType="image/png"/>
  <Override PartName="/ppt/media/image72.wmf" ContentType="image/x-wmf"/>
  <Override PartName="/ppt/media/image6.wmf" ContentType="image/x-wmf"/>
  <Override PartName="/ppt/media/image7.wmf" ContentType="image/x-wmf"/>
  <Override PartName="/ppt/media/image67.wmf" ContentType="image/x-wmf"/>
  <Override PartName="/ppt/media/image39.jpeg" ContentType="image/jpeg"/>
  <Override PartName="/ppt/media/image10.wmf" ContentType="image/x-wmf"/>
  <Override PartName="/ppt/media/image11.wmf" ContentType="image/x-wmf"/>
  <Override PartName="/ppt/media/image17.wmf" ContentType="image/x-wmf"/>
  <Override PartName="/ppt/media/image34.jpeg" ContentType="image/jpeg"/>
  <Override PartName="/ppt/media/image18.wmf" ContentType="image/x-wmf"/>
  <Override PartName="/ppt/media/image19.wmf" ContentType="image/x-wmf"/>
  <Override PartName="/ppt/media/image20.wmf" ContentType="image/x-wmf"/>
  <Override PartName="/ppt/media/image21.wmf" ContentType="image/x-wmf"/>
  <Override PartName="/ppt/media/image22.wmf" ContentType="image/x-wmf"/>
  <Override PartName="/ppt/media/image23.wmf" ContentType="image/x-wmf"/>
  <Override PartName="/ppt/media/image24.wmf" ContentType="image/x-wmf"/>
  <Override PartName="/ppt/media/image25.wmf" ContentType="image/x-wmf"/>
  <Override PartName="/ppt/media/image26.wmf" ContentType="image/x-wmf"/>
  <Override PartName="/ppt/media/image27.wmf" ContentType="image/x-wmf"/>
  <Override PartName="/ppt/media/image35.jpeg" ContentType="image/jpeg"/>
  <Override PartName="/ppt/media/image28.wmf" ContentType="image/x-wmf"/>
  <Override PartName="/ppt/media/image29.wmf" ContentType="image/x-wmf"/>
  <Override PartName="/ppt/media/image30.png" ContentType="image/png"/>
  <Override PartName="/ppt/media/image42.wmf" ContentType="image/x-wmf"/>
  <Override PartName="/ppt/media/image54.wmf" ContentType="image/x-wmf"/>
  <Override PartName="/ppt/media/image31.jpeg" ContentType="image/jpeg"/>
  <Override PartName="/ppt/media/image64.wmf" ContentType="image/x-wmf"/>
  <Override PartName="/ppt/media/image32.jpeg" ContentType="image/jpeg"/>
  <Override PartName="/ppt/media/image36.wmf" ContentType="image/x-wmf"/>
  <Override PartName="/ppt/media/image37.wmf" ContentType="image/x-wmf"/>
  <Override PartName="/ppt/media/image38.wmf" ContentType="image/x-wmf"/>
  <Override PartName="/ppt/media/image40.jpeg" ContentType="image/jpeg"/>
  <Override PartName="/ppt/media/image41.wmf" ContentType="image/x-wmf"/>
  <Override PartName="/ppt/media/image43.wmf" ContentType="image/x-wmf"/>
  <Override PartName="/ppt/media/image44.wmf" ContentType="image/x-wmf"/>
  <Override PartName="/ppt/media/image45.wmf" ContentType="image/x-wmf"/>
  <Override PartName="/ppt/media/image46.wmf" ContentType="image/x-wmf"/>
  <Override PartName="/ppt/media/image47.wmf" ContentType="image/x-wmf"/>
  <Override PartName="/ppt/media/image48.wmf" ContentType="image/x-wmf"/>
  <Override PartName="/ppt/media/image49.wmf" ContentType="image/x-wmf"/>
  <Override PartName="/ppt/media/image50.wmf" ContentType="image/x-wmf"/>
  <Override PartName="/ppt/media/image51.wmf" ContentType="image/x-wmf"/>
  <Override PartName="/ppt/media/image52.wmf" ContentType="image/x-wmf"/>
  <Override PartName="/ppt/media/image53.wmf" ContentType="image/x-wmf"/>
  <Override PartName="/ppt/media/image55.wmf" ContentType="image/x-wmf"/>
  <Override PartName="/ppt/media/image56.wmf" ContentType="image/x-wmf"/>
  <Override PartName="/ppt/media/image57.wmf" ContentType="image/x-wmf"/>
  <Override PartName="/ppt/media/image58.wmf" ContentType="image/x-wmf"/>
  <Override PartName="/ppt/media/image59.wmf" ContentType="image/x-wmf"/>
  <Override PartName="/ppt/media/image60.wmf" ContentType="image/x-wmf"/>
  <Override PartName="/ppt/media/image61.wmf" ContentType="image/x-wmf"/>
  <Override PartName="/ppt/media/image62.wmf" ContentType="image/x-wmf"/>
  <Override PartName="/ppt/media/image63.wmf" ContentType="image/x-wmf"/>
  <Override PartName="/ppt/media/image65.wmf" ContentType="image/x-wmf"/>
  <Override PartName="/ppt/media/image66.wmf" ContentType="image/x-wmf"/>
  <Override PartName="/ppt/media/image68.wmf" ContentType="image/x-wmf"/>
  <Override PartName="/ppt/media/image69.wmf" ContentType="image/x-wmf"/>
  <Override PartName="/ppt/media/image70.wmf" ContentType="image/x-wmf"/>
  <Override PartName="/ppt/media/image71.wmf" ContentType="image/x-wmf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6480">
          <a:solidFill>
            <a:srgbClr val="8b8b8b"/>
          </a:solidFill>
          <a:round/>
        </a:ln>
      </c:spPr>
    </c:floor>
    <c:sideWall>
      <c:spPr>
        <a:noFill/>
        <a:ln w="6480">
          <a:solidFill>
            <a:srgbClr val="8b8b8b"/>
          </a:solidFill>
          <a:round/>
        </a:ln>
      </c:spPr>
    </c:sideWall>
    <c:backWall>
      <c:spPr>
        <a:noFill/>
        <a:ln w="6480">
          <a:solidFill>
            <a:srgbClr val="8b8b8b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e3ab00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74.1</c:v>
                </c:pt>
                <c:pt idx="1">
                  <c:v>72.2</c:v>
                </c:pt>
                <c:pt idx="2">
                  <c:v>81.2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ffd087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50.9</c:v>
                </c:pt>
                <c:pt idx="1">
                  <c:v>46.8</c:v>
                </c:pt>
                <c:pt idx="2">
                  <c:v>67.5</c:v>
                </c:pt>
              </c:numCache>
            </c:numRef>
          </c:val>
        </c:ser>
        <c:gapWidth val="150"/>
        <c:shape val="cone"/>
        <c:axId val="13877783"/>
        <c:axId val="72704265"/>
        <c:axId val="0"/>
      </c:bar3DChart>
      <c:catAx>
        <c:axId val="13877783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2704265"/>
        <c:crosses val="autoZero"/>
        <c:auto val="1"/>
        <c:lblAlgn val="ctr"/>
        <c:lblOffset val="100"/>
      </c:catAx>
      <c:valAx>
        <c:axId val="72704265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3877783"/>
        <c:crosses val="autoZero"/>
      </c:valAx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6480">
          <a:solidFill>
            <a:srgbClr val="8b8b8b"/>
          </a:solidFill>
          <a:round/>
        </a:ln>
      </c:spPr>
    </c:floor>
    <c:sideWall>
      <c:spPr>
        <a:noFill/>
        <a:ln w="6480">
          <a:solidFill>
            <a:srgbClr val="8b8b8b"/>
          </a:solidFill>
          <a:round/>
        </a:ln>
      </c:spPr>
    </c:sideWall>
    <c:backWall>
      <c:spPr>
        <a:noFill/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9527559055118"/>
          <c:y val="0.0249903387865516"/>
          <c:w val="0.773937007874016"/>
          <c:h val="0.677701919361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rgbClr val="d39f00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Литература</c:v>
                </c:pt>
                <c:pt idx="1">
                  <c:v>Английский язык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59.7</c:v>
                </c:pt>
                <c:pt idx="1">
                  <c:v>73.2</c:v>
                </c:pt>
                <c:pt idx="2">
                  <c:v>60.4</c:v>
                </c:pt>
                <c:pt idx="3">
                  <c:v>61.4</c:v>
                </c:pt>
                <c:pt idx="4">
                  <c:v>65</c:v>
                </c:pt>
                <c:pt idx="5">
                  <c:v>65</c:v>
                </c:pt>
                <c:pt idx="6">
                  <c:v>0</c:v>
                </c:pt>
                <c:pt idx="7">
                  <c:v>54.3</c:v>
                </c:pt>
                <c:pt idx="8">
                  <c:v>57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Литература</c:v>
                </c:pt>
                <c:pt idx="1">
                  <c:v>Английский язык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73.33</c:v>
                </c:pt>
                <c:pt idx="1">
                  <c:v>72.67</c:v>
                </c:pt>
                <c:pt idx="2">
                  <c:v>69</c:v>
                </c:pt>
                <c:pt idx="3">
                  <c:v>68.8</c:v>
                </c:pt>
                <c:pt idx="4">
                  <c:v>65.88</c:v>
                </c:pt>
                <c:pt idx="5">
                  <c:v>42</c:v>
                </c:pt>
                <c:pt idx="6">
                  <c:v>74.43</c:v>
                </c:pt>
                <c:pt idx="7">
                  <c:v>75.83</c:v>
                </c:pt>
                <c:pt idx="8">
                  <c:v>72.44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d8a1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Литература</c:v>
                </c:pt>
                <c:pt idx="1">
                  <c:v>Английский язык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9"/>
                <c:pt idx="0">
                  <c:v>65.84</c:v>
                </c:pt>
                <c:pt idx="1">
                  <c:v>73.48</c:v>
                </c:pt>
                <c:pt idx="2">
                  <c:v>60.97</c:v>
                </c:pt>
                <c:pt idx="3">
                  <c:v>55.97</c:v>
                </c:pt>
                <c:pt idx="4">
                  <c:v>52.65</c:v>
                </c:pt>
                <c:pt idx="5">
                  <c:v>57.08</c:v>
                </c:pt>
                <c:pt idx="6">
                  <c:v>57.22</c:v>
                </c:pt>
                <c:pt idx="7">
                  <c:v>55.71</c:v>
                </c:pt>
                <c:pt idx="8">
                  <c:v>62.78</c:v>
                </c:pt>
              </c:numCache>
            </c:numRef>
          </c:val>
        </c:ser>
        <c:gapWidth val="150"/>
        <c:shape val="cylinder"/>
        <c:axId val="57026422"/>
        <c:axId val="93127974"/>
        <c:axId val="0"/>
      </c:bar3DChart>
      <c:catAx>
        <c:axId val="57026422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3127974"/>
        <c:crosses val="autoZero"/>
        <c:auto val="1"/>
        <c:lblAlgn val="ctr"/>
        <c:lblOffset val="100"/>
      </c:catAx>
      <c:valAx>
        <c:axId val="9312797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7026422"/>
        <c:crosses val="autoZero"/>
      </c:valAx>
    </c:plotArea>
    <c:legend>
      <c:layout>
        <c:manualLayout>
          <c:xMode val="edge"/>
          <c:yMode val="edge"/>
          <c:x val="0.823013123359581"/>
          <c:y val="0.824981929564664"/>
          <c:w val="0.144844160104987"/>
          <c:h val="0.175018070435336"/>
        </c:manualLayout>
      </c:layout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0"/>
      <c:perspective val="30"/>
    </c:view3D>
    <c:floor>
      <c:spPr>
        <a:noFill/>
        <a:ln w="6480">
          <a:solidFill>
            <a:srgbClr val="8b8b8b"/>
          </a:solidFill>
          <a:round/>
        </a:ln>
      </c:spPr>
    </c:floor>
    <c:sideWall>
      <c:spPr>
        <a:noFill/>
        <a:ln w="6480">
          <a:solidFill>
            <a:srgbClr val="8b8b8b"/>
          </a:solidFill>
          <a:round/>
        </a:ln>
      </c:spPr>
    </c:sideWall>
    <c:backWall>
      <c:spPr>
        <a:noFill/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631776385013038"/>
          <c:y val="0.030791564792176"/>
          <c:w val="0.803604922457569"/>
          <c:h val="0.8711797066014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rgbClr val="d39f00"/>
            </a:solidFill>
            <a:ln>
              <a:noFill/>
            </a:ln>
          </c:spPr>
          <c:invertIfNegative val="0"/>
          <c:dPt>
            <c:idx val="1"/>
            <c:invertIfNegative val="0"/>
            <c:spPr>
              <a:solidFill>
                <a:srgbClr val="d39f00"/>
              </a:solidFill>
              <a:ln>
                <a:noFill/>
              </a:ln>
            </c:spPr>
          </c:dPt>
          <c:dLbls>
            <c:numFmt formatCode="0.0" sourceLinked="1"/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4.2</c:v>
                </c:pt>
                <c:pt idx="1">
                  <c:v>3.9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4.3</c:v>
                </c:pt>
                <c:pt idx="1">
                  <c:v>4.2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d8a1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4.19</c:v>
                </c:pt>
                <c:pt idx="1">
                  <c:v>3.83</c:v>
                </c:pt>
              </c:numCache>
            </c:numRef>
          </c:val>
        </c:ser>
        <c:gapWidth val="150"/>
        <c:shape val="cylinder"/>
        <c:axId val="97150174"/>
        <c:axId val="70104790"/>
        <c:axId val="0"/>
      </c:bar3DChart>
      <c:catAx>
        <c:axId val="97150174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0104790"/>
        <c:crosses val="autoZero"/>
        <c:auto val="1"/>
        <c:lblAlgn val="ctr"/>
        <c:lblOffset val="100"/>
      </c:catAx>
      <c:valAx>
        <c:axId val="70104790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7150174"/>
        <c:crosses val="autoZero"/>
      </c:valAx>
    </c:plotArea>
    <c:legend>
      <c:layout>
        <c:manualLayout>
          <c:xMode val="edge"/>
          <c:yMode val="edge"/>
          <c:x val="0.727951419267037"/>
          <c:y val="0.147126699886853"/>
          <c:w val="0.160937469621853"/>
          <c:h val="0.233645966615282"/>
        </c:manualLayout>
      </c:layout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400" spc="-1" strike="noStrike">
                <a:solidFill>
                  <a:srgbClr val="000000"/>
                </a:solidFill>
                <a:latin typeface="Times New Roman"/>
              </a:defRPr>
            </a:pPr>
            <a:r>
              <a:rPr b="1" sz="2400" spc="-1" strike="noStrike">
                <a:solidFill>
                  <a:srgbClr val="000000"/>
                </a:solidFill>
                <a:latin typeface="Times New Roman"/>
              </a:rPr>
              <a:t>предметы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предметы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explosion val="0"/>
          <c:dPt>
            <c:idx val="0"/>
            <c:spPr>
              <a:solidFill>
                <a:srgbClr val="518abd"/>
              </a:solidFill>
              <a:ln>
                <a:noFill/>
              </a:ln>
            </c:spPr>
          </c:dPt>
          <c:dPt>
            <c:idx val="1"/>
            <c:spPr>
              <a:solidFill>
                <a:srgbClr val="d36f2b"/>
              </a:solidFill>
              <a:ln>
                <a:noFill/>
              </a:ln>
            </c:spPr>
          </c:dPt>
          <c:dPt>
            <c:idx val="2"/>
            <c:spPr>
              <a:solidFill>
                <a:srgbClr val="929292"/>
              </a:solidFill>
              <a:ln>
                <a:noFill/>
              </a:ln>
            </c:spPr>
          </c:dPt>
          <c:dPt>
            <c:idx val="3"/>
            <c:spPr>
              <a:solidFill>
                <a:srgbClr val="e3ab00"/>
              </a:solidFill>
              <a:ln>
                <a:noFill/>
              </a:ln>
            </c:spPr>
          </c:dPt>
          <c:dPt>
            <c:idx val="4"/>
            <c:spPr>
              <a:solidFill>
                <a:srgbClr val="3c65ae"/>
              </a:solidFill>
              <a:ln>
                <a:noFill/>
              </a:ln>
            </c:spPr>
          </c:dPt>
          <c:dPt>
            <c:idx val="5"/>
            <c:spPr>
              <a:solidFill>
                <a:srgbClr val="639a3f"/>
              </a:solidFill>
              <a:ln>
                <a:noFill/>
              </a:ln>
            </c:spPr>
          </c:dPt>
          <c:dPt>
            <c:idx val="6"/>
            <c:spPr>
              <a:solidFill>
                <a:srgbClr val="98b8df"/>
              </a:solidFill>
              <a:ln>
                <a:noFill/>
              </a:ln>
            </c:spPr>
          </c:dPt>
          <c:dPt>
            <c:idx val="7"/>
            <c:spPr>
              <a:solidFill>
                <a:srgbClr val="f1a78b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8"/>
                <c:pt idx="0">
                  <c:v>Обществознание</c:v>
                </c:pt>
                <c:pt idx="1">
                  <c:v>Биология</c:v>
                </c:pt>
                <c:pt idx="2">
                  <c:v>Химия</c:v>
                </c:pt>
                <c:pt idx="3">
                  <c:v>География</c:v>
                </c:pt>
                <c:pt idx="4">
                  <c:v>Английский язык</c:v>
                </c:pt>
                <c:pt idx="5">
                  <c:v>История</c:v>
                </c:pt>
                <c:pt idx="6">
                  <c:v>Физика</c:v>
                </c:pt>
                <c:pt idx="7">
                  <c:v>Информатика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22</c:v>
                </c:pt>
                <c:pt idx="1">
                  <c:v>11</c:v>
                </c:pt>
                <c:pt idx="2">
                  <c:v>13</c:v>
                </c:pt>
                <c:pt idx="3">
                  <c:v>24</c:v>
                </c:pt>
                <c:pt idx="4">
                  <c:v>12</c:v>
                </c:pt>
                <c:pt idx="5">
                  <c:v>3</c:v>
                </c:pt>
                <c:pt idx="6">
                  <c:v>15</c:v>
                </c:pt>
                <c:pt idx="7">
                  <c:v>22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ayout>
        <c:manualLayout>
          <c:xMode val="edge"/>
          <c:yMode val="edge"/>
          <c:x val="0.710286143370698"/>
          <c:y val="0.141756940934575"/>
          <c:w val="0.280680452247149"/>
          <c:h val="0.712424558460641"/>
        </c:manualLayout>
      </c:layout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zero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30624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6700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4548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30624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6700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58800" y="119160"/>
            <a:ext cx="7839360" cy="4532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30624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96700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4548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30624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596700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58800" y="119160"/>
            <a:ext cx="7839360" cy="4532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30624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96700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4548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30624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596700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58800" y="119160"/>
            <a:ext cx="7839360" cy="4532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30624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5967000" y="14655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4548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30624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5967000" y="3926160"/>
            <a:ext cx="253368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58800" y="119160"/>
            <a:ext cx="7839360" cy="4532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471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7840" y="39261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7840" y="1465560"/>
            <a:ext cx="384012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45480" y="3926160"/>
            <a:ext cx="7869600" cy="2246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DB958FD-A301-416D-93DC-663114B5BFD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7.9.19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3EF657-0564-4DFB-82C4-429DF6D2E41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DA6DFC4-7557-4003-9A7F-91E830EE910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7.9.19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1FFD626-DF48-47AC-A6A7-BE7AA7842EF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1F378A8-EF3A-4373-8360-DC691A75FA3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7.9.19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C64B4CC-AB6A-4644-81B0-D862BD80B68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F293CB0-1D01-4355-9923-8456319F31F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7.9.19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BD9517-4498-43D1-8B04-D2692955150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Relationship Id="rId11" Type="http://schemas.openxmlformats.org/officeDocument/2006/relationships/image" Target="../media/image16.wmf"/><Relationship Id="rId12" Type="http://schemas.openxmlformats.org/officeDocument/2006/relationships/image" Target="../media/image17.wmf"/><Relationship Id="rId13" Type="http://schemas.openxmlformats.org/officeDocument/2006/relationships/image" Target="../media/image18.wmf"/><Relationship Id="rId14" Type="http://schemas.openxmlformats.org/officeDocument/2006/relationships/image" Target="../media/image19.wmf"/><Relationship Id="rId15" Type="http://schemas.openxmlformats.org/officeDocument/2006/relationships/image" Target="../media/image20.wmf"/><Relationship Id="rId16" Type="http://schemas.openxmlformats.org/officeDocument/2006/relationships/image" Target="../media/image21.wmf"/><Relationship Id="rId17" Type="http://schemas.openxmlformats.org/officeDocument/2006/relationships/image" Target="../media/image22.wmf"/><Relationship Id="rId18" Type="http://schemas.openxmlformats.org/officeDocument/2006/relationships/image" Target="../media/image23.wmf"/><Relationship Id="rId19" Type="http://schemas.openxmlformats.org/officeDocument/2006/relationships/image" Target="../media/image24.wmf"/><Relationship Id="rId20" Type="http://schemas.openxmlformats.org/officeDocument/2006/relationships/image" Target="../media/image25.wmf"/><Relationship Id="rId2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9" Type="http://schemas.openxmlformats.org/officeDocument/2006/relationships/image" Target="../media/image51.wmf"/><Relationship Id="rId10" Type="http://schemas.openxmlformats.org/officeDocument/2006/relationships/image" Target="../media/image52.wmf"/><Relationship Id="rId11" Type="http://schemas.openxmlformats.org/officeDocument/2006/relationships/image" Target="../media/image53.wmf"/><Relationship Id="rId12" Type="http://schemas.openxmlformats.org/officeDocument/2006/relationships/image" Target="../media/image54.wmf"/><Relationship Id="rId1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9" Type="http://schemas.openxmlformats.org/officeDocument/2006/relationships/image" Target="../media/image69.wmf"/><Relationship Id="rId10" Type="http://schemas.openxmlformats.org/officeDocument/2006/relationships/image" Target="../media/image70.wmf"/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Рисунок 5" descr=""/>
          <p:cNvPicPr/>
          <p:nvPr/>
        </p:nvPicPr>
        <p:blipFill>
          <a:blip r:embed="rId1"/>
          <a:stretch/>
        </p:blipFill>
        <p:spPr>
          <a:xfrm>
            <a:off x="0" y="6660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1" name="TextShape 2"/>
          <p:cNvSpPr txBox="1"/>
          <p:nvPr/>
        </p:nvSpPr>
        <p:spPr>
          <a:xfrm>
            <a:off x="4297680" y="2219400"/>
            <a:ext cx="4629960" cy="3233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Заседание общешкольного родительского комитета</a:t>
            </a:r>
            <a:br/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ГБОУ Гимназии №441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2759760" y="6026760"/>
            <a:ext cx="3507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03 сентября 2019 года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Санкт-Петербург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58800" y="119160"/>
            <a:ext cx="7839360" cy="1247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2000"/>
          </a:bodyPr>
          <a:p>
            <a:pPr algn="ctr">
              <a:lnSpc>
                <a:spcPct val="90000"/>
              </a:lnSpc>
            </a:pPr>
            <a:br/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Закупки 2018-2019 учебного года в стоимостном выражении (руб.)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(Укрупненный перечень)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645480" y="1680480"/>
            <a:ext cx="8331840" cy="4794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Замена лестничных ограждений -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395 254,00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Снос деревьев и кустарников -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150 000,00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Питание школьников -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5 958 978,08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Замена АПС -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5 578 154,00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Услуги монополистов -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5 341 155,73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Приобретение бумаги для офиса и предметов для проведения ГИА (вода, подавитель сигналов, ноутбук, ксерокс, сейф) -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132 544,10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2000"/>
          </a:bodyPr>
          <a:p>
            <a:pPr algn="ctr"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Режим дня учащихся начальной школы</a:t>
            </a:r>
            <a:br/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17" name="Table 2"/>
          <p:cNvGraphicFramePr/>
          <p:nvPr/>
        </p:nvGraphicFramePr>
        <p:xfrm>
          <a:off x="618120" y="940320"/>
          <a:ext cx="8139240" cy="5357160"/>
        </p:xfrm>
        <a:graphic>
          <a:graphicData uri="http://schemas.openxmlformats.org/drawingml/2006/table">
            <a:tbl>
              <a:tblPr/>
              <a:tblGrid>
                <a:gridCol w="3723480"/>
                <a:gridCol w="2201760"/>
                <a:gridCol w="2214000"/>
              </a:tblGrid>
              <a:tr h="1866960"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Уроки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 урока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9.00 – 12.45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 уроков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9.00 – 13.45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8720"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Обед, прогулка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12.45 – 14.15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13.45 – 15.15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51960"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Внеурочная деятельность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14.15 – 15.35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15.15 – 16.35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9520"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ГПД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15.35 – 19.00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936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16.35 – 19.00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658800" y="119160"/>
            <a:ext cx="8414640" cy="631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"/>
          <p:cNvPicPr/>
          <p:nvPr/>
        </p:nvPicPr>
        <p:blipFill>
          <a:blip r:embed="rId1"/>
          <a:stretch/>
        </p:blipFill>
        <p:spPr>
          <a:xfrm>
            <a:off x="149760" y="66600"/>
            <a:ext cx="8993880" cy="667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  </a:t>
            </a: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Предпрофильная подготовка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8 классы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Физика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Химия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Обществознание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Информатика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Биология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История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9 классы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Информатика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Биология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История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Физика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Химия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Обществознание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Профильные классы в 2019-2020 уч.г.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645480" y="1465560"/>
            <a:ext cx="7869600" cy="471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10 А – физико-математический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10 Б – социально-экономический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658800" y="119160"/>
            <a:ext cx="7839360" cy="628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Гимназическая (школьная) форма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7" name="Рисунок 3" descr=""/>
          <p:cNvPicPr/>
          <p:nvPr/>
        </p:nvPicPr>
        <p:blipFill>
          <a:blip r:embed="rId1"/>
          <a:stretch/>
        </p:blipFill>
        <p:spPr>
          <a:xfrm>
            <a:off x="100440" y="1733040"/>
            <a:ext cx="3074760" cy="443880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4" descr=""/>
          <p:cNvPicPr/>
          <p:nvPr/>
        </p:nvPicPr>
        <p:blipFill>
          <a:blip r:embed="rId2"/>
          <a:stretch/>
        </p:blipFill>
        <p:spPr>
          <a:xfrm>
            <a:off x="5918760" y="1770480"/>
            <a:ext cx="3224880" cy="436392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5" descr=""/>
          <p:cNvPicPr/>
          <p:nvPr/>
        </p:nvPicPr>
        <p:blipFill>
          <a:blip r:embed="rId3"/>
          <a:stretch/>
        </p:blipFill>
        <p:spPr>
          <a:xfrm>
            <a:off x="3070440" y="748080"/>
            <a:ext cx="3333240" cy="466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680400" y="312732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Современные танцы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(возраст 7-11 лет)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756360" y="221760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Восточные единоборства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(возраст 7-11 лет)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Секции в ШСК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33" name="Group 4"/>
          <p:cNvGrpSpPr/>
          <p:nvPr/>
        </p:nvGrpSpPr>
        <p:grpSpPr>
          <a:xfrm>
            <a:off x="221040" y="1238400"/>
            <a:ext cx="8026920" cy="4723920"/>
            <a:chOff x="221040" y="1238400"/>
            <a:chExt cx="8026920" cy="4723920"/>
          </a:xfrm>
        </p:grpSpPr>
        <p:sp>
          <p:nvSpPr>
            <p:cNvPr id="334" name="CustomShape 5"/>
            <p:cNvSpPr/>
            <p:nvPr/>
          </p:nvSpPr>
          <p:spPr>
            <a:xfrm>
              <a:off x="758520" y="1238400"/>
              <a:ext cx="7489440" cy="69768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Фехтование </a:t>
              </a: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</a:rPr>
                <a:t>(возраст 9-11 лет)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35" name="CustomShape 6"/>
            <p:cNvSpPr/>
            <p:nvPr/>
          </p:nvSpPr>
          <p:spPr>
            <a:xfrm>
              <a:off x="1046880" y="1849320"/>
              <a:ext cx="6486840" cy="411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36" name="Group 7"/>
            <p:cNvGrpSpPr/>
            <p:nvPr/>
          </p:nvGrpSpPr>
          <p:grpSpPr>
            <a:xfrm>
              <a:off x="221040" y="1350720"/>
              <a:ext cx="805680" cy="4200120"/>
              <a:chOff x="221040" y="1350720"/>
              <a:chExt cx="805680" cy="4200120"/>
            </a:xfrm>
          </p:grpSpPr>
          <p:sp>
            <p:nvSpPr>
              <p:cNvPr id="337" name="CustomShape 8"/>
              <p:cNvSpPr/>
              <p:nvPr/>
            </p:nvSpPr>
            <p:spPr>
              <a:xfrm>
                <a:off x="558000" y="21110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338" name="Group 9"/>
              <p:cNvGrpSpPr/>
              <p:nvPr/>
            </p:nvGrpSpPr>
            <p:grpSpPr>
              <a:xfrm>
                <a:off x="221040" y="1350720"/>
                <a:ext cx="805680" cy="4200120"/>
                <a:chOff x="221040" y="1350720"/>
                <a:chExt cx="805680" cy="4200120"/>
              </a:xfrm>
            </p:grpSpPr>
            <p:pic>
              <p:nvPicPr>
                <p:cNvPr id="339" name="Picture 80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60440" y="4890600"/>
                  <a:ext cx="566280" cy="6602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40" name="CustomShape 10"/>
                <p:cNvSpPr/>
                <p:nvPr/>
              </p:nvSpPr>
              <p:spPr>
                <a:xfrm flipH="1">
                  <a:off x="260280" y="1350720"/>
                  <a:ext cx="625320" cy="46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1" name="CustomShape 11"/>
                <p:cNvSpPr/>
                <p:nvPr/>
              </p:nvSpPr>
              <p:spPr>
                <a:xfrm flipH="1">
                  <a:off x="220680" y="2098440"/>
                  <a:ext cx="654840" cy="535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42" name="CustomShape 12"/>
              <p:cNvSpPr/>
              <p:nvPr/>
            </p:nvSpPr>
            <p:spPr>
              <a:xfrm>
                <a:off x="477720" y="2036160"/>
                <a:ext cx="184320" cy="373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43" name="CustomShape 13"/>
          <p:cNvSpPr/>
          <p:nvPr/>
        </p:nvSpPr>
        <p:spPr>
          <a:xfrm flipH="1">
            <a:off x="258840" y="3226680"/>
            <a:ext cx="625320" cy="460800"/>
          </a:xfrm>
          <a:prstGeom prst="ellipse">
            <a:avLst/>
          </a:prstGeom>
          <a:gradFill rotWithShape="0">
            <a:gsLst>
              <a:gs pos="0">
                <a:srgbClr val="80369e"/>
              </a:gs>
              <a:gs pos="100000">
                <a:srgbClr val="ca55f9">
                  <a:alpha val="86000"/>
                </a:srgbClr>
              </a:gs>
            </a:gsLst>
            <a:lin ang="135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14"/>
          <p:cNvSpPr/>
          <p:nvPr/>
        </p:nvSpPr>
        <p:spPr>
          <a:xfrm>
            <a:off x="704160" y="403704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Баскетбол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(возраст 12-14 лет)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 flipH="1">
            <a:off x="239760" y="4136040"/>
            <a:ext cx="625320" cy="460800"/>
          </a:xfrm>
          <a:prstGeom prst="ellipse">
            <a:avLst/>
          </a:prstGeom>
          <a:gradFill rotWithShape="0">
            <a:gsLst>
              <a:gs pos="0">
                <a:srgbClr val="80369e"/>
              </a:gs>
              <a:gs pos="100000">
                <a:srgbClr val="ca55f9">
                  <a:alpha val="86000"/>
                </a:srgbClr>
              </a:gs>
            </a:gsLst>
            <a:lin ang="135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80400" y="312732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Акробатический  рок-н-ролл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(возраст 7-11 лет)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756360" y="221760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Тхэквондо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(возраст 7-14 лет)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Платные секции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49" name="Group 4"/>
          <p:cNvGrpSpPr/>
          <p:nvPr/>
        </p:nvGrpSpPr>
        <p:grpSpPr>
          <a:xfrm>
            <a:off x="221040" y="1238400"/>
            <a:ext cx="8026920" cy="4699080"/>
            <a:chOff x="221040" y="1238400"/>
            <a:chExt cx="8026920" cy="4699080"/>
          </a:xfrm>
        </p:grpSpPr>
        <p:sp>
          <p:nvSpPr>
            <p:cNvPr id="350" name="CustomShape 5"/>
            <p:cNvSpPr/>
            <p:nvPr/>
          </p:nvSpPr>
          <p:spPr>
            <a:xfrm>
              <a:off x="758520" y="1238400"/>
              <a:ext cx="7489440" cy="69768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Каратэ </a:t>
              </a: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</a:rPr>
                <a:t>(</a:t>
              </a: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возраст 7-13 лет</a:t>
              </a: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</a:rPr>
                <a:t>)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51" name="CustomShape 6"/>
            <p:cNvSpPr/>
            <p:nvPr/>
          </p:nvSpPr>
          <p:spPr>
            <a:xfrm>
              <a:off x="1027080" y="1824480"/>
              <a:ext cx="6486840" cy="411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52" name="Group 7"/>
            <p:cNvGrpSpPr/>
            <p:nvPr/>
          </p:nvGrpSpPr>
          <p:grpSpPr>
            <a:xfrm>
              <a:off x="221040" y="1350720"/>
              <a:ext cx="805680" cy="4200120"/>
              <a:chOff x="221040" y="1350720"/>
              <a:chExt cx="805680" cy="4200120"/>
            </a:xfrm>
          </p:grpSpPr>
          <p:sp>
            <p:nvSpPr>
              <p:cNvPr id="353" name="CustomShape 8"/>
              <p:cNvSpPr/>
              <p:nvPr/>
            </p:nvSpPr>
            <p:spPr>
              <a:xfrm>
                <a:off x="558000" y="21110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354" name="Group 9"/>
              <p:cNvGrpSpPr/>
              <p:nvPr/>
            </p:nvGrpSpPr>
            <p:grpSpPr>
              <a:xfrm>
                <a:off x="221040" y="1350720"/>
                <a:ext cx="805680" cy="4200120"/>
                <a:chOff x="221040" y="1350720"/>
                <a:chExt cx="805680" cy="4200120"/>
              </a:xfrm>
            </p:grpSpPr>
            <p:pic>
              <p:nvPicPr>
                <p:cNvPr id="355" name="Picture 80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60440" y="4890600"/>
                  <a:ext cx="566280" cy="6602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56" name="CustomShape 10"/>
                <p:cNvSpPr/>
                <p:nvPr/>
              </p:nvSpPr>
              <p:spPr>
                <a:xfrm flipH="1">
                  <a:off x="260280" y="1350720"/>
                  <a:ext cx="625320" cy="46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7" name="CustomShape 11"/>
                <p:cNvSpPr/>
                <p:nvPr/>
              </p:nvSpPr>
              <p:spPr>
                <a:xfrm flipH="1">
                  <a:off x="220680" y="2098440"/>
                  <a:ext cx="654840" cy="535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58" name="CustomShape 12"/>
              <p:cNvSpPr/>
              <p:nvPr/>
            </p:nvSpPr>
            <p:spPr>
              <a:xfrm>
                <a:off x="477720" y="2036160"/>
                <a:ext cx="184320" cy="373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59" name="CustomShape 13"/>
          <p:cNvSpPr/>
          <p:nvPr/>
        </p:nvSpPr>
        <p:spPr>
          <a:xfrm flipH="1">
            <a:off x="258840" y="3226680"/>
            <a:ext cx="625320" cy="460800"/>
          </a:xfrm>
          <a:prstGeom prst="ellipse">
            <a:avLst/>
          </a:prstGeom>
          <a:gradFill rotWithShape="0">
            <a:gsLst>
              <a:gs pos="0">
                <a:srgbClr val="80369e"/>
              </a:gs>
              <a:gs pos="100000">
                <a:srgbClr val="ca55f9">
                  <a:alpha val="86000"/>
                </a:srgbClr>
              </a:gs>
            </a:gsLst>
            <a:lin ang="135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680400" y="312732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Общекультурное направление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713520" y="221076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Социальное направление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Внеурочная деятельность 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63" name="Group 4"/>
          <p:cNvGrpSpPr/>
          <p:nvPr/>
        </p:nvGrpSpPr>
        <p:grpSpPr>
          <a:xfrm>
            <a:off x="221040" y="1238400"/>
            <a:ext cx="8026920" cy="4723920"/>
            <a:chOff x="221040" y="1238400"/>
            <a:chExt cx="8026920" cy="4723920"/>
          </a:xfrm>
        </p:grpSpPr>
        <p:sp>
          <p:nvSpPr>
            <p:cNvPr id="364" name="CustomShape 5"/>
            <p:cNvSpPr/>
            <p:nvPr/>
          </p:nvSpPr>
          <p:spPr>
            <a:xfrm>
              <a:off x="758520" y="1238400"/>
              <a:ext cx="7489440" cy="69768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Спортивное направление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365" name="CustomShape 6"/>
            <p:cNvSpPr/>
            <p:nvPr/>
          </p:nvSpPr>
          <p:spPr>
            <a:xfrm>
              <a:off x="1046880" y="1849320"/>
              <a:ext cx="6486840" cy="411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66" name="Group 7"/>
            <p:cNvGrpSpPr/>
            <p:nvPr/>
          </p:nvGrpSpPr>
          <p:grpSpPr>
            <a:xfrm>
              <a:off x="221040" y="1350720"/>
              <a:ext cx="805680" cy="4200120"/>
              <a:chOff x="221040" y="1350720"/>
              <a:chExt cx="805680" cy="4200120"/>
            </a:xfrm>
          </p:grpSpPr>
          <p:sp>
            <p:nvSpPr>
              <p:cNvPr id="367" name="CustomShape 8"/>
              <p:cNvSpPr/>
              <p:nvPr/>
            </p:nvSpPr>
            <p:spPr>
              <a:xfrm>
                <a:off x="558000" y="21110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368" name="Group 9"/>
              <p:cNvGrpSpPr/>
              <p:nvPr/>
            </p:nvGrpSpPr>
            <p:grpSpPr>
              <a:xfrm>
                <a:off x="221040" y="1350720"/>
                <a:ext cx="805680" cy="4200120"/>
                <a:chOff x="221040" y="1350720"/>
                <a:chExt cx="805680" cy="4200120"/>
              </a:xfrm>
            </p:grpSpPr>
            <p:pic>
              <p:nvPicPr>
                <p:cNvPr id="369" name="Picture 80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60440" y="4890600"/>
                  <a:ext cx="566280" cy="6602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70" name="CustomShape 10"/>
                <p:cNvSpPr/>
                <p:nvPr/>
              </p:nvSpPr>
              <p:spPr>
                <a:xfrm flipH="1">
                  <a:off x="260280" y="1350720"/>
                  <a:ext cx="625320" cy="46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1" name="CustomShape 11"/>
                <p:cNvSpPr/>
                <p:nvPr/>
              </p:nvSpPr>
              <p:spPr>
                <a:xfrm flipH="1">
                  <a:off x="220680" y="2098440"/>
                  <a:ext cx="654840" cy="535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72" name="CustomShape 12"/>
              <p:cNvSpPr/>
              <p:nvPr/>
            </p:nvSpPr>
            <p:spPr>
              <a:xfrm>
                <a:off x="477720" y="2036160"/>
                <a:ext cx="184320" cy="373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73" name="CustomShape 13"/>
          <p:cNvSpPr/>
          <p:nvPr/>
        </p:nvSpPr>
        <p:spPr>
          <a:xfrm>
            <a:off x="754200" y="420840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Общеинтеллектуальное направление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74" name="CustomShape 14"/>
          <p:cNvSpPr/>
          <p:nvPr/>
        </p:nvSpPr>
        <p:spPr>
          <a:xfrm>
            <a:off x="818280" y="5365800"/>
            <a:ext cx="7489440" cy="7538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Духовно-нравственное направление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208800" y="3226680"/>
            <a:ext cx="625320" cy="460800"/>
          </a:xfrm>
          <a:prstGeom prst="ellipse">
            <a:avLst/>
          </a:prstGeom>
          <a:gradFill rotWithShape="0">
            <a:gsLst>
              <a:gs pos="0">
                <a:srgbClr val="80369e"/>
              </a:gs>
              <a:gs pos="100000">
                <a:srgbClr val="ca55f9">
                  <a:alpha val="86000"/>
                </a:srgbClr>
              </a:gs>
            </a:gsLst>
            <a:lin ang="135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16"/>
          <p:cNvSpPr/>
          <p:nvPr/>
        </p:nvSpPr>
        <p:spPr>
          <a:xfrm flipH="1">
            <a:off x="251640" y="4305240"/>
            <a:ext cx="625320" cy="460800"/>
          </a:xfrm>
          <a:prstGeom prst="ellipse">
            <a:avLst/>
          </a:prstGeom>
          <a:gradFill rotWithShape="0">
            <a:gsLst>
              <a:gs pos="0">
                <a:srgbClr val="80369e"/>
              </a:gs>
              <a:gs pos="100000">
                <a:srgbClr val="ca55f9">
                  <a:alpha val="86000"/>
                </a:srgbClr>
              </a:gs>
            </a:gsLst>
            <a:lin ang="135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17"/>
          <p:cNvSpPr/>
          <p:nvPr/>
        </p:nvSpPr>
        <p:spPr>
          <a:xfrm flipH="1">
            <a:off x="347040" y="5464800"/>
            <a:ext cx="625320" cy="460800"/>
          </a:xfrm>
          <a:prstGeom prst="ellipse">
            <a:avLst/>
          </a:prstGeom>
          <a:gradFill rotWithShape="0">
            <a:gsLst>
              <a:gs pos="0">
                <a:srgbClr val="80369e"/>
              </a:gs>
              <a:gs pos="100000">
                <a:srgbClr val="ca55f9">
                  <a:alpha val="86000"/>
                </a:srgbClr>
              </a:gs>
            </a:gsLst>
            <a:lin ang="135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 Light"/>
              </a:rPr>
              <a:t>            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Повестка дня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74" name="Group 2"/>
          <p:cNvGrpSpPr/>
          <p:nvPr/>
        </p:nvGrpSpPr>
        <p:grpSpPr>
          <a:xfrm>
            <a:off x="399600" y="982080"/>
            <a:ext cx="7987680" cy="590040"/>
            <a:chOff x="399600" y="982080"/>
            <a:chExt cx="7987680" cy="590040"/>
          </a:xfrm>
        </p:grpSpPr>
        <p:sp>
          <p:nvSpPr>
            <p:cNvPr id="175" name="CustomShape 3"/>
            <p:cNvSpPr/>
            <p:nvPr/>
          </p:nvSpPr>
          <p:spPr>
            <a:xfrm>
              <a:off x="782280" y="982080"/>
              <a:ext cx="760500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176" name="CustomShape 4"/>
            <p:cNvSpPr/>
            <p:nvPr/>
          </p:nvSpPr>
          <p:spPr>
            <a:xfrm>
              <a:off x="1040040" y="1055160"/>
              <a:ext cx="658656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Итоги 2018-2019 учебного года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177" name="Group 5"/>
            <p:cNvGrpSpPr/>
            <p:nvPr/>
          </p:nvGrpSpPr>
          <p:grpSpPr>
            <a:xfrm>
              <a:off x="399600" y="1026720"/>
              <a:ext cx="665280" cy="472680"/>
              <a:chOff x="399600" y="1026720"/>
              <a:chExt cx="665280" cy="472680"/>
            </a:xfrm>
          </p:grpSpPr>
          <p:grpSp>
            <p:nvGrpSpPr>
              <p:cNvPr id="178" name="Group 6"/>
              <p:cNvGrpSpPr/>
              <p:nvPr/>
            </p:nvGrpSpPr>
            <p:grpSpPr>
              <a:xfrm>
                <a:off x="399600" y="1026720"/>
                <a:ext cx="665280" cy="472680"/>
                <a:chOff x="399600" y="1026720"/>
                <a:chExt cx="665280" cy="472680"/>
              </a:xfrm>
            </p:grpSpPr>
            <p:pic>
              <p:nvPicPr>
                <p:cNvPr id="179" name="Picture 57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47120" y="1415520"/>
                  <a:ext cx="5749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80" name="CustomShape 7"/>
                <p:cNvSpPr/>
                <p:nvPr/>
              </p:nvSpPr>
              <p:spPr>
                <a:xfrm flipH="1">
                  <a:off x="399600" y="1026720"/>
                  <a:ext cx="66528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1" name="CustomShape 8"/>
                <p:cNvSpPr/>
                <p:nvPr/>
              </p:nvSpPr>
              <p:spPr>
                <a:xfrm flipH="1">
                  <a:off x="416880" y="1036080"/>
                  <a:ext cx="6350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182" name="Picture 60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602280" y="1029960"/>
                  <a:ext cx="43488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83" name="CustomShape 9"/>
              <p:cNvSpPr/>
              <p:nvPr/>
            </p:nvSpPr>
            <p:spPr>
              <a:xfrm>
                <a:off x="560880" y="10519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184" name="Group 10"/>
          <p:cNvGrpSpPr/>
          <p:nvPr/>
        </p:nvGrpSpPr>
        <p:grpSpPr>
          <a:xfrm>
            <a:off x="390240" y="1566000"/>
            <a:ext cx="8079480" cy="1019880"/>
            <a:chOff x="390240" y="1566000"/>
            <a:chExt cx="8079480" cy="1019880"/>
          </a:xfrm>
        </p:grpSpPr>
        <p:sp>
          <p:nvSpPr>
            <p:cNvPr id="185" name="CustomShape 11"/>
            <p:cNvSpPr/>
            <p:nvPr/>
          </p:nvSpPr>
          <p:spPr>
            <a:xfrm>
              <a:off x="776520" y="1566000"/>
              <a:ext cx="76107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186" name="CustomShape 12"/>
            <p:cNvSpPr/>
            <p:nvPr/>
          </p:nvSpPr>
          <p:spPr>
            <a:xfrm>
              <a:off x="1034280" y="1642320"/>
              <a:ext cx="7435440" cy="943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Выборы председателя родительского комитета гимназии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187" name="Group 13"/>
            <p:cNvGrpSpPr/>
            <p:nvPr/>
          </p:nvGrpSpPr>
          <p:grpSpPr>
            <a:xfrm>
              <a:off x="390240" y="1642320"/>
              <a:ext cx="665640" cy="472680"/>
              <a:chOff x="390240" y="1642320"/>
              <a:chExt cx="665640" cy="472680"/>
            </a:xfrm>
          </p:grpSpPr>
          <p:grpSp>
            <p:nvGrpSpPr>
              <p:cNvPr id="188" name="Group 14"/>
              <p:cNvGrpSpPr/>
              <p:nvPr/>
            </p:nvGrpSpPr>
            <p:grpSpPr>
              <a:xfrm>
                <a:off x="390240" y="1642320"/>
                <a:ext cx="665640" cy="472680"/>
                <a:chOff x="390240" y="1642320"/>
                <a:chExt cx="665640" cy="472680"/>
              </a:xfrm>
            </p:grpSpPr>
            <p:pic>
              <p:nvPicPr>
                <p:cNvPr id="189" name="Picture 64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438480" y="2031120"/>
                  <a:ext cx="57564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90" name="CustomShape 15"/>
                <p:cNvSpPr/>
                <p:nvPr/>
              </p:nvSpPr>
              <p:spPr>
                <a:xfrm flipH="1">
                  <a:off x="389880" y="1642320"/>
                  <a:ext cx="6656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1" name="CustomShape 16"/>
                <p:cNvSpPr/>
                <p:nvPr/>
              </p:nvSpPr>
              <p:spPr>
                <a:xfrm flipH="1">
                  <a:off x="407520" y="1651680"/>
                  <a:ext cx="6354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192" name="Picture 67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593640" y="1645560"/>
                  <a:ext cx="43524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93" name="CustomShape 17"/>
              <p:cNvSpPr/>
              <p:nvPr/>
            </p:nvSpPr>
            <p:spPr>
              <a:xfrm>
                <a:off x="552240" y="16675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2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194" name="Group 18"/>
          <p:cNvGrpSpPr/>
          <p:nvPr/>
        </p:nvGrpSpPr>
        <p:grpSpPr>
          <a:xfrm>
            <a:off x="374760" y="2170080"/>
            <a:ext cx="8012160" cy="593280"/>
            <a:chOff x="374760" y="2170080"/>
            <a:chExt cx="8012160" cy="593280"/>
          </a:xfrm>
        </p:grpSpPr>
        <p:sp>
          <p:nvSpPr>
            <p:cNvPr id="195" name="CustomShape 19"/>
            <p:cNvSpPr/>
            <p:nvPr/>
          </p:nvSpPr>
          <p:spPr>
            <a:xfrm>
              <a:off x="756360" y="2170080"/>
              <a:ext cx="76305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196" name="CustomShape 20"/>
            <p:cNvSpPr/>
            <p:nvPr/>
          </p:nvSpPr>
          <p:spPr>
            <a:xfrm>
              <a:off x="1014840" y="2246400"/>
              <a:ext cx="737208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Делегирование представителей РК в комиссии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197" name="Group 21"/>
            <p:cNvGrpSpPr/>
            <p:nvPr/>
          </p:nvGrpSpPr>
          <p:grpSpPr>
            <a:xfrm>
              <a:off x="374760" y="2244600"/>
              <a:ext cx="667440" cy="473040"/>
              <a:chOff x="374760" y="2244600"/>
              <a:chExt cx="667440" cy="473040"/>
            </a:xfrm>
          </p:grpSpPr>
          <p:sp>
            <p:nvSpPr>
              <p:cNvPr id="198" name="CustomShape 22"/>
              <p:cNvSpPr/>
              <p:nvPr/>
            </p:nvSpPr>
            <p:spPr>
              <a:xfrm>
                <a:off x="519840" y="227808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199" name="Group 23"/>
              <p:cNvGrpSpPr/>
              <p:nvPr/>
            </p:nvGrpSpPr>
            <p:grpSpPr>
              <a:xfrm>
                <a:off x="374760" y="2244600"/>
                <a:ext cx="667440" cy="473040"/>
                <a:chOff x="374760" y="2244600"/>
                <a:chExt cx="667440" cy="473040"/>
              </a:xfrm>
            </p:grpSpPr>
            <p:pic>
              <p:nvPicPr>
                <p:cNvPr id="200" name="Picture 72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422640" y="2633760"/>
                  <a:ext cx="57708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01" name="CustomShape 24"/>
                <p:cNvSpPr/>
                <p:nvPr/>
              </p:nvSpPr>
              <p:spPr>
                <a:xfrm flipH="1">
                  <a:off x="374760" y="2244600"/>
                  <a:ext cx="6674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24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2" name="CustomShape 25"/>
                <p:cNvSpPr/>
                <p:nvPr/>
              </p:nvSpPr>
              <p:spPr>
                <a:xfrm flipH="1">
                  <a:off x="392400" y="2254320"/>
                  <a:ext cx="6372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047"/>
                    </a:gs>
                    <a:gs pos="100000">
                      <a:srgbClr val="10e47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03" name="Picture 75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578160" y="2247840"/>
                  <a:ext cx="43632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04" name="CustomShape 26"/>
              <p:cNvSpPr/>
              <p:nvPr/>
            </p:nvSpPr>
            <p:spPr>
              <a:xfrm>
                <a:off x="537480" y="227016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05" name="Group 27"/>
          <p:cNvGrpSpPr/>
          <p:nvPr/>
        </p:nvGrpSpPr>
        <p:grpSpPr>
          <a:xfrm>
            <a:off x="399240" y="2744280"/>
            <a:ext cx="7988040" cy="561240"/>
            <a:chOff x="399240" y="2744280"/>
            <a:chExt cx="7988040" cy="561240"/>
          </a:xfrm>
        </p:grpSpPr>
        <p:sp>
          <p:nvSpPr>
            <p:cNvPr id="206" name="CustomShape 28"/>
            <p:cNvSpPr/>
            <p:nvPr/>
          </p:nvSpPr>
          <p:spPr>
            <a:xfrm>
              <a:off x="784800" y="2744280"/>
              <a:ext cx="760248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07" name="CustomShape 29"/>
            <p:cNvSpPr/>
            <p:nvPr/>
          </p:nvSpPr>
          <p:spPr>
            <a:xfrm>
              <a:off x="1039680" y="2788560"/>
              <a:ext cx="658476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Утверждение локальных актов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208" name="Group 30"/>
            <p:cNvGrpSpPr/>
            <p:nvPr/>
          </p:nvGrpSpPr>
          <p:grpSpPr>
            <a:xfrm>
              <a:off x="399240" y="2818800"/>
              <a:ext cx="664920" cy="472680"/>
              <a:chOff x="399240" y="2818800"/>
              <a:chExt cx="664920" cy="472680"/>
            </a:xfrm>
          </p:grpSpPr>
          <p:sp>
            <p:nvSpPr>
              <p:cNvPr id="209" name="CustomShape 31"/>
              <p:cNvSpPr/>
              <p:nvPr/>
            </p:nvSpPr>
            <p:spPr>
              <a:xfrm>
                <a:off x="548640" y="28537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210" name="Group 32"/>
              <p:cNvGrpSpPr/>
              <p:nvPr/>
            </p:nvGrpSpPr>
            <p:grpSpPr>
              <a:xfrm>
                <a:off x="399240" y="2818800"/>
                <a:ext cx="664920" cy="472680"/>
                <a:chOff x="399240" y="2818800"/>
                <a:chExt cx="664920" cy="472680"/>
              </a:xfrm>
            </p:grpSpPr>
            <p:pic>
              <p:nvPicPr>
                <p:cNvPr id="211" name="Picture 80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447120" y="3207600"/>
                  <a:ext cx="5749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12" name="CustomShape 33"/>
                <p:cNvSpPr/>
                <p:nvPr/>
              </p:nvSpPr>
              <p:spPr>
                <a:xfrm flipH="1">
                  <a:off x="398880" y="2818800"/>
                  <a:ext cx="66492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3" name="CustomShape 34"/>
                <p:cNvSpPr/>
                <p:nvPr/>
              </p:nvSpPr>
              <p:spPr>
                <a:xfrm flipH="1">
                  <a:off x="416880" y="2828160"/>
                  <a:ext cx="6350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14" name="Picture 83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601920" y="2822040"/>
                  <a:ext cx="43488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15" name="CustomShape 35"/>
              <p:cNvSpPr/>
              <p:nvPr/>
            </p:nvSpPr>
            <p:spPr>
              <a:xfrm>
                <a:off x="560880" y="284400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16" name="Group 36"/>
          <p:cNvGrpSpPr/>
          <p:nvPr/>
        </p:nvGrpSpPr>
        <p:grpSpPr>
          <a:xfrm>
            <a:off x="363960" y="3327120"/>
            <a:ext cx="8023320" cy="599760"/>
            <a:chOff x="363960" y="3327120"/>
            <a:chExt cx="8023320" cy="599760"/>
          </a:xfrm>
        </p:grpSpPr>
        <p:sp>
          <p:nvSpPr>
            <p:cNvPr id="217" name="CustomShape 37"/>
            <p:cNvSpPr/>
            <p:nvPr/>
          </p:nvSpPr>
          <p:spPr>
            <a:xfrm>
              <a:off x="741240" y="3327120"/>
              <a:ext cx="764604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18" name="CustomShape 38"/>
            <p:cNvSpPr/>
            <p:nvPr/>
          </p:nvSpPr>
          <p:spPr>
            <a:xfrm>
              <a:off x="1000080" y="3403440"/>
              <a:ext cx="6622200" cy="52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19" name="Group 39"/>
            <p:cNvGrpSpPr/>
            <p:nvPr/>
          </p:nvGrpSpPr>
          <p:grpSpPr>
            <a:xfrm>
              <a:off x="363960" y="3401640"/>
              <a:ext cx="668880" cy="473040"/>
              <a:chOff x="363960" y="3401640"/>
              <a:chExt cx="668880" cy="473040"/>
            </a:xfrm>
          </p:grpSpPr>
          <p:grpSp>
            <p:nvGrpSpPr>
              <p:cNvPr id="220" name="Group 40"/>
              <p:cNvGrpSpPr/>
              <p:nvPr/>
            </p:nvGrpSpPr>
            <p:grpSpPr>
              <a:xfrm>
                <a:off x="363960" y="3401640"/>
                <a:ext cx="668880" cy="473040"/>
                <a:chOff x="363960" y="3401640"/>
                <a:chExt cx="668880" cy="473040"/>
              </a:xfrm>
            </p:grpSpPr>
            <p:pic>
              <p:nvPicPr>
                <p:cNvPr id="221" name="Picture 87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411480" y="3790800"/>
                  <a:ext cx="57816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22" name="CustomShape 41"/>
                <p:cNvSpPr/>
                <p:nvPr/>
              </p:nvSpPr>
              <p:spPr>
                <a:xfrm flipH="1">
                  <a:off x="363960" y="3401640"/>
                  <a:ext cx="66888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2c5781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3" name="CustomShape 42"/>
                <p:cNvSpPr/>
                <p:nvPr/>
              </p:nvSpPr>
              <p:spPr>
                <a:xfrm flipH="1">
                  <a:off x="381240" y="3411360"/>
                  <a:ext cx="6386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06090"/>
                    </a:gs>
                    <a:gs pos="100000">
                      <a:srgbClr val="4d98e3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24" name="Picture 90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567360" y="3404880"/>
                  <a:ext cx="43740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25" name="CustomShape 43"/>
              <p:cNvSpPr/>
              <p:nvPr/>
            </p:nvSpPr>
            <p:spPr>
              <a:xfrm>
                <a:off x="526680" y="342720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5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26" name="Group 44"/>
          <p:cNvGrpSpPr/>
          <p:nvPr/>
        </p:nvGrpSpPr>
        <p:grpSpPr>
          <a:xfrm>
            <a:off x="410400" y="3253680"/>
            <a:ext cx="7976520" cy="1221840"/>
            <a:chOff x="410400" y="3253680"/>
            <a:chExt cx="7976520" cy="1221840"/>
          </a:xfrm>
        </p:grpSpPr>
        <p:sp>
          <p:nvSpPr>
            <p:cNvPr id="227" name="CustomShape 45"/>
            <p:cNvSpPr/>
            <p:nvPr/>
          </p:nvSpPr>
          <p:spPr>
            <a:xfrm>
              <a:off x="792720" y="3945600"/>
              <a:ext cx="759420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28" name="CustomShape 46"/>
            <p:cNvSpPr/>
            <p:nvPr/>
          </p:nvSpPr>
          <p:spPr>
            <a:xfrm>
              <a:off x="1015200" y="3253680"/>
              <a:ext cx="657756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Антикоррупционное законодательство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229" name="Group 47"/>
            <p:cNvGrpSpPr/>
            <p:nvPr/>
          </p:nvGrpSpPr>
          <p:grpSpPr>
            <a:xfrm>
              <a:off x="410400" y="3990240"/>
              <a:ext cx="664200" cy="472680"/>
              <a:chOff x="410400" y="3990240"/>
              <a:chExt cx="664200" cy="472680"/>
            </a:xfrm>
          </p:grpSpPr>
          <p:grpSp>
            <p:nvGrpSpPr>
              <p:cNvPr id="230" name="Group 48"/>
              <p:cNvGrpSpPr/>
              <p:nvPr/>
            </p:nvGrpSpPr>
            <p:grpSpPr>
              <a:xfrm>
                <a:off x="410400" y="3990240"/>
                <a:ext cx="664200" cy="472680"/>
                <a:chOff x="410400" y="3990240"/>
                <a:chExt cx="664200" cy="472680"/>
              </a:xfrm>
            </p:grpSpPr>
            <p:pic>
              <p:nvPicPr>
                <p:cNvPr id="231" name="Picture 57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457920" y="4379040"/>
                  <a:ext cx="57420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32" name="CustomShape 49"/>
                <p:cNvSpPr/>
                <p:nvPr/>
              </p:nvSpPr>
              <p:spPr>
                <a:xfrm flipH="1">
                  <a:off x="410040" y="3990240"/>
                  <a:ext cx="66420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" name="CustomShape 50"/>
                <p:cNvSpPr/>
                <p:nvPr/>
              </p:nvSpPr>
              <p:spPr>
                <a:xfrm flipH="1">
                  <a:off x="428040" y="3999600"/>
                  <a:ext cx="63432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34" name="Picture 60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613080" y="3993120"/>
                  <a:ext cx="43416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35" name="CustomShape 51"/>
              <p:cNvSpPr/>
              <p:nvPr/>
            </p:nvSpPr>
            <p:spPr>
              <a:xfrm>
                <a:off x="571680" y="40154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6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36" name="Group 52"/>
          <p:cNvGrpSpPr/>
          <p:nvPr/>
        </p:nvGrpSpPr>
        <p:grpSpPr>
          <a:xfrm>
            <a:off x="420840" y="3991680"/>
            <a:ext cx="7966080" cy="1061640"/>
            <a:chOff x="420840" y="3991680"/>
            <a:chExt cx="7966080" cy="1061640"/>
          </a:xfrm>
        </p:grpSpPr>
        <p:sp>
          <p:nvSpPr>
            <p:cNvPr id="237" name="CustomShape 53"/>
            <p:cNvSpPr/>
            <p:nvPr/>
          </p:nvSpPr>
          <p:spPr>
            <a:xfrm>
              <a:off x="804960" y="4504320"/>
              <a:ext cx="75819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Организация предпрофильной подготовки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238" name="CustomShape 54"/>
            <p:cNvSpPr/>
            <p:nvPr/>
          </p:nvSpPr>
          <p:spPr>
            <a:xfrm>
              <a:off x="1044360" y="3991680"/>
              <a:ext cx="6567120" cy="39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39" name="Group 55"/>
            <p:cNvGrpSpPr/>
            <p:nvPr/>
          </p:nvGrpSpPr>
          <p:grpSpPr>
            <a:xfrm>
              <a:off x="420840" y="4580640"/>
              <a:ext cx="663120" cy="472680"/>
              <a:chOff x="420840" y="4580640"/>
              <a:chExt cx="663120" cy="472680"/>
            </a:xfrm>
          </p:grpSpPr>
          <p:grpSp>
            <p:nvGrpSpPr>
              <p:cNvPr id="240" name="Group 56"/>
              <p:cNvGrpSpPr/>
              <p:nvPr/>
            </p:nvGrpSpPr>
            <p:grpSpPr>
              <a:xfrm>
                <a:off x="420840" y="4580640"/>
                <a:ext cx="663120" cy="472680"/>
                <a:chOff x="420840" y="4580640"/>
                <a:chExt cx="663120" cy="472680"/>
              </a:xfrm>
            </p:grpSpPr>
            <p:pic>
              <p:nvPicPr>
                <p:cNvPr id="241" name="Picture 64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468360" y="4969440"/>
                  <a:ext cx="57348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42" name="CustomShape 57"/>
                <p:cNvSpPr/>
                <p:nvPr/>
              </p:nvSpPr>
              <p:spPr>
                <a:xfrm flipH="1">
                  <a:off x="420840" y="4580640"/>
                  <a:ext cx="66312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" name="CustomShape 58"/>
                <p:cNvSpPr/>
                <p:nvPr/>
              </p:nvSpPr>
              <p:spPr>
                <a:xfrm flipH="1">
                  <a:off x="437760" y="4590360"/>
                  <a:ext cx="6332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44" name="Picture 67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622800" y="4583880"/>
                  <a:ext cx="43380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45" name="CustomShape 59"/>
              <p:cNvSpPr/>
              <p:nvPr/>
            </p:nvSpPr>
            <p:spPr>
              <a:xfrm>
                <a:off x="581400" y="460620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7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46" name="Group 60"/>
          <p:cNvGrpSpPr/>
          <p:nvPr/>
        </p:nvGrpSpPr>
        <p:grpSpPr>
          <a:xfrm>
            <a:off x="420480" y="5150880"/>
            <a:ext cx="7874640" cy="541080"/>
            <a:chOff x="420480" y="5150880"/>
            <a:chExt cx="7874640" cy="541080"/>
          </a:xfrm>
        </p:grpSpPr>
        <p:sp>
          <p:nvSpPr>
            <p:cNvPr id="247" name="CustomShape 61"/>
            <p:cNvSpPr/>
            <p:nvPr/>
          </p:nvSpPr>
          <p:spPr>
            <a:xfrm>
              <a:off x="708120" y="5162040"/>
              <a:ext cx="758700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48" name="CustomShape 62"/>
            <p:cNvSpPr/>
            <p:nvPr/>
          </p:nvSpPr>
          <p:spPr>
            <a:xfrm>
              <a:off x="1057320" y="5152680"/>
              <a:ext cx="657108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Организация работы ГПД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249" name="Group 63"/>
            <p:cNvGrpSpPr/>
            <p:nvPr/>
          </p:nvGrpSpPr>
          <p:grpSpPr>
            <a:xfrm>
              <a:off x="420480" y="5150880"/>
              <a:ext cx="663480" cy="473040"/>
              <a:chOff x="420480" y="5150880"/>
              <a:chExt cx="663480" cy="473040"/>
            </a:xfrm>
          </p:grpSpPr>
          <p:sp>
            <p:nvSpPr>
              <p:cNvPr id="250" name="CustomShape 64"/>
              <p:cNvSpPr/>
              <p:nvPr/>
            </p:nvSpPr>
            <p:spPr>
              <a:xfrm>
                <a:off x="564120" y="518436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251" name="Group 65"/>
              <p:cNvGrpSpPr/>
              <p:nvPr/>
            </p:nvGrpSpPr>
            <p:grpSpPr>
              <a:xfrm>
                <a:off x="420480" y="5150880"/>
                <a:ext cx="663480" cy="473040"/>
                <a:chOff x="420480" y="5150880"/>
                <a:chExt cx="663480" cy="473040"/>
              </a:xfrm>
            </p:grpSpPr>
            <p:pic>
              <p:nvPicPr>
                <p:cNvPr id="252" name="Picture 72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468360" y="5540040"/>
                  <a:ext cx="57384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53" name="CustomShape 66"/>
                <p:cNvSpPr/>
                <p:nvPr/>
              </p:nvSpPr>
              <p:spPr>
                <a:xfrm flipH="1">
                  <a:off x="420120" y="5150880"/>
                  <a:ext cx="66348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24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4" name="CustomShape 67"/>
                <p:cNvSpPr/>
                <p:nvPr/>
              </p:nvSpPr>
              <p:spPr>
                <a:xfrm flipH="1">
                  <a:off x="438480" y="5160600"/>
                  <a:ext cx="6336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047"/>
                    </a:gs>
                    <a:gs pos="100000">
                      <a:srgbClr val="10e47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55" name="Picture 75" descr="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623160" y="5154120"/>
                  <a:ext cx="43380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56" name="CustomShape 68"/>
              <p:cNvSpPr/>
              <p:nvPr/>
            </p:nvSpPr>
            <p:spPr>
              <a:xfrm>
                <a:off x="581760" y="51764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8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57" name="Group 69"/>
          <p:cNvGrpSpPr/>
          <p:nvPr/>
        </p:nvGrpSpPr>
        <p:grpSpPr>
          <a:xfrm>
            <a:off x="427680" y="5688000"/>
            <a:ext cx="8716320" cy="588240"/>
            <a:chOff x="427680" y="5688000"/>
            <a:chExt cx="8716320" cy="588240"/>
          </a:xfrm>
        </p:grpSpPr>
        <p:sp>
          <p:nvSpPr>
            <p:cNvPr id="258" name="CustomShape 70"/>
            <p:cNvSpPr/>
            <p:nvPr/>
          </p:nvSpPr>
          <p:spPr>
            <a:xfrm>
              <a:off x="848520" y="5688000"/>
              <a:ext cx="8295480" cy="51984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Организация работы ШСК, внеурочная деятельность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259" name="CustomShape 71"/>
            <p:cNvSpPr/>
            <p:nvPr/>
          </p:nvSpPr>
          <p:spPr>
            <a:xfrm>
              <a:off x="1129680" y="5762880"/>
              <a:ext cx="7184520" cy="51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60" name="Group 72"/>
            <p:cNvGrpSpPr/>
            <p:nvPr/>
          </p:nvGrpSpPr>
          <p:grpSpPr>
            <a:xfrm>
              <a:off x="427680" y="5761080"/>
              <a:ext cx="725760" cy="464040"/>
              <a:chOff x="427680" y="5761080"/>
              <a:chExt cx="725760" cy="464040"/>
            </a:xfrm>
          </p:grpSpPr>
          <p:sp>
            <p:nvSpPr>
              <p:cNvPr id="261" name="CustomShape 73"/>
              <p:cNvSpPr/>
              <p:nvPr/>
            </p:nvSpPr>
            <p:spPr>
              <a:xfrm>
                <a:off x="604080" y="5795280"/>
                <a:ext cx="297000" cy="36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262" name="Group 74"/>
              <p:cNvGrpSpPr/>
              <p:nvPr/>
            </p:nvGrpSpPr>
            <p:grpSpPr>
              <a:xfrm>
                <a:off x="427680" y="5761080"/>
                <a:ext cx="725760" cy="464040"/>
                <a:chOff x="427680" y="5761080"/>
                <a:chExt cx="725760" cy="464040"/>
              </a:xfrm>
            </p:grpSpPr>
            <p:pic>
              <p:nvPicPr>
                <p:cNvPr id="263" name="Picture 80" descr="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479880" y="6142680"/>
                  <a:ext cx="627480" cy="824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64" name="CustomShape 75"/>
                <p:cNvSpPr/>
                <p:nvPr/>
              </p:nvSpPr>
              <p:spPr>
                <a:xfrm flipH="1">
                  <a:off x="427680" y="5761080"/>
                  <a:ext cx="725760" cy="414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5" name="CustomShape 76"/>
                <p:cNvSpPr/>
                <p:nvPr/>
              </p:nvSpPr>
              <p:spPr>
                <a:xfrm flipH="1">
                  <a:off x="447480" y="5770800"/>
                  <a:ext cx="692640" cy="394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66" name="Picture 83" descr=""/>
                <p:cNvPicPr/>
                <p:nvPr/>
              </p:nvPicPr>
              <p:blipFill>
                <a:blip r:embed="rId18"/>
                <a:stretch/>
              </p:blipFill>
              <p:spPr>
                <a:xfrm>
                  <a:off x="649080" y="5764320"/>
                  <a:ext cx="474120" cy="2703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67" name="CustomShape 77"/>
              <p:cNvSpPr/>
              <p:nvPr/>
            </p:nvSpPr>
            <p:spPr>
              <a:xfrm>
                <a:off x="618120" y="5786280"/>
                <a:ext cx="297000" cy="36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9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268" name="CustomShape 78"/>
          <p:cNvSpPr/>
          <p:nvPr/>
        </p:nvSpPr>
        <p:spPr>
          <a:xfrm>
            <a:off x="1220400" y="3928680"/>
            <a:ext cx="6904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Защита индивидуального проекта в 9 классе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269" name="Group 79"/>
          <p:cNvGrpSpPr/>
          <p:nvPr/>
        </p:nvGrpSpPr>
        <p:grpSpPr>
          <a:xfrm>
            <a:off x="374760" y="2181240"/>
            <a:ext cx="8012160" cy="592920"/>
            <a:chOff x="374760" y="2181240"/>
            <a:chExt cx="8012160" cy="592920"/>
          </a:xfrm>
        </p:grpSpPr>
        <p:sp>
          <p:nvSpPr>
            <p:cNvPr id="270" name="CustomShape 80"/>
            <p:cNvSpPr/>
            <p:nvPr/>
          </p:nvSpPr>
          <p:spPr>
            <a:xfrm>
              <a:off x="756360" y="2181240"/>
              <a:ext cx="76305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71" name="CustomShape 81"/>
            <p:cNvSpPr/>
            <p:nvPr/>
          </p:nvSpPr>
          <p:spPr>
            <a:xfrm>
              <a:off x="1014840" y="2257200"/>
              <a:ext cx="737208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Делегирование представителей РК в комиссии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272" name="Group 82"/>
            <p:cNvGrpSpPr/>
            <p:nvPr/>
          </p:nvGrpSpPr>
          <p:grpSpPr>
            <a:xfrm>
              <a:off x="374760" y="2255760"/>
              <a:ext cx="667440" cy="472680"/>
              <a:chOff x="374760" y="2255760"/>
              <a:chExt cx="667440" cy="472680"/>
            </a:xfrm>
          </p:grpSpPr>
          <p:sp>
            <p:nvSpPr>
              <p:cNvPr id="273" name="CustomShape 83"/>
              <p:cNvSpPr/>
              <p:nvPr/>
            </p:nvSpPr>
            <p:spPr>
              <a:xfrm>
                <a:off x="519840" y="228888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274" name="Group 84"/>
              <p:cNvGrpSpPr/>
              <p:nvPr/>
            </p:nvGrpSpPr>
            <p:grpSpPr>
              <a:xfrm>
                <a:off x="374760" y="2255760"/>
                <a:ext cx="667440" cy="472680"/>
                <a:chOff x="374760" y="2255760"/>
                <a:chExt cx="667440" cy="472680"/>
              </a:xfrm>
            </p:grpSpPr>
            <p:pic>
              <p:nvPicPr>
                <p:cNvPr id="275" name="Picture 72" descr=""/>
                <p:cNvPicPr/>
                <p:nvPr/>
              </p:nvPicPr>
              <p:blipFill>
                <a:blip r:embed="rId19"/>
                <a:stretch/>
              </p:blipFill>
              <p:spPr>
                <a:xfrm>
                  <a:off x="422640" y="2644560"/>
                  <a:ext cx="57708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76" name="CustomShape 85"/>
                <p:cNvSpPr/>
                <p:nvPr/>
              </p:nvSpPr>
              <p:spPr>
                <a:xfrm flipH="1">
                  <a:off x="374760" y="2255760"/>
                  <a:ext cx="6674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24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7" name="CustomShape 86"/>
                <p:cNvSpPr/>
                <p:nvPr/>
              </p:nvSpPr>
              <p:spPr>
                <a:xfrm flipH="1">
                  <a:off x="392400" y="2265120"/>
                  <a:ext cx="6372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047"/>
                    </a:gs>
                    <a:gs pos="100000">
                      <a:srgbClr val="10e47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78" name="Picture 75" descr=""/>
                <p:cNvPicPr/>
                <p:nvPr/>
              </p:nvPicPr>
              <p:blipFill>
                <a:blip r:embed="rId20"/>
                <a:stretch/>
              </p:blipFill>
              <p:spPr>
                <a:xfrm>
                  <a:off x="578160" y="2259000"/>
                  <a:ext cx="43632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79" name="CustomShape 87"/>
              <p:cNvSpPr/>
              <p:nvPr/>
            </p:nvSpPr>
            <p:spPr>
              <a:xfrm>
                <a:off x="537480" y="228096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Туристический слет </a:t>
            </a:r>
            <a:br/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8- 11 классы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9" name="Рисунок 4" descr=""/>
          <p:cNvPicPr/>
          <p:nvPr/>
        </p:nvPicPr>
        <p:blipFill>
          <a:blip r:embed="rId1"/>
          <a:stretch/>
        </p:blipFill>
        <p:spPr>
          <a:xfrm>
            <a:off x="39960" y="2872080"/>
            <a:ext cx="4538520" cy="3403800"/>
          </a:xfrm>
          <a:prstGeom prst="rect">
            <a:avLst/>
          </a:prstGeom>
          <a:ln>
            <a:noFill/>
          </a:ln>
        </p:spPr>
      </p:pic>
      <p:pic>
        <p:nvPicPr>
          <p:cNvPr id="380" name="Рисунок 5" descr=""/>
          <p:cNvPicPr/>
          <p:nvPr/>
        </p:nvPicPr>
        <p:blipFill>
          <a:blip r:embed="rId2"/>
          <a:stretch/>
        </p:blipFill>
        <p:spPr>
          <a:xfrm>
            <a:off x="4487400" y="2384280"/>
            <a:ext cx="4347360" cy="3268080"/>
          </a:xfrm>
          <a:prstGeom prst="rect">
            <a:avLst/>
          </a:prstGeom>
          <a:ln>
            <a:noFill/>
          </a:ln>
        </p:spPr>
      </p:pic>
      <p:grpSp>
        <p:nvGrpSpPr>
          <p:cNvPr id="381" name="Group 2"/>
          <p:cNvGrpSpPr/>
          <p:nvPr/>
        </p:nvGrpSpPr>
        <p:grpSpPr>
          <a:xfrm>
            <a:off x="124560" y="1098360"/>
            <a:ext cx="8079120" cy="599760"/>
            <a:chOff x="124560" y="1098360"/>
            <a:chExt cx="8079120" cy="599760"/>
          </a:xfrm>
        </p:grpSpPr>
        <p:sp>
          <p:nvSpPr>
            <p:cNvPr id="382" name="CustomShape 3"/>
            <p:cNvSpPr/>
            <p:nvPr/>
          </p:nvSpPr>
          <p:spPr>
            <a:xfrm>
              <a:off x="510480" y="1098360"/>
              <a:ext cx="76107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83" name="CustomShape 4"/>
            <p:cNvSpPr/>
            <p:nvPr/>
          </p:nvSpPr>
          <p:spPr>
            <a:xfrm>
              <a:off x="768240" y="1174680"/>
              <a:ext cx="7435440" cy="52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84" name="Group 5"/>
            <p:cNvGrpSpPr/>
            <p:nvPr/>
          </p:nvGrpSpPr>
          <p:grpSpPr>
            <a:xfrm>
              <a:off x="124560" y="1174680"/>
              <a:ext cx="665640" cy="472680"/>
              <a:chOff x="124560" y="1174680"/>
              <a:chExt cx="665640" cy="472680"/>
            </a:xfrm>
          </p:grpSpPr>
          <p:grpSp>
            <p:nvGrpSpPr>
              <p:cNvPr id="385" name="Group 6"/>
              <p:cNvGrpSpPr/>
              <p:nvPr/>
            </p:nvGrpSpPr>
            <p:grpSpPr>
              <a:xfrm>
                <a:off x="124560" y="1174680"/>
                <a:ext cx="665640" cy="472680"/>
                <a:chOff x="124560" y="1174680"/>
                <a:chExt cx="665640" cy="472680"/>
              </a:xfrm>
            </p:grpSpPr>
            <p:pic>
              <p:nvPicPr>
                <p:cNvPr id="386" name="Picture 64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172440" y="1563480"/>
                  <a:ext cx="57564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87" name="CustomShape 7"/>
                <p:cNvSpPr/>
                <p:nvPr/>
              </p:nvSpPr>
              <p:spPr>
                <a:xfrm flipH="1">
                  <a:off x="124200" y="1174680"/>
                  <a:ext cx="6656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8" name="CustomShape 8"/>
                <p:cNvSpPr/>
                <p:nvPr/>
              </p:nvSpPr>
              <p:spPr>
                <a:xfrm flipH="1">
                  <a:off x="141480" y="1184040"/>
                  <a:ext cx="6354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389" name="Picture 67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327600" y="1177560"/>
                  <a:ext cx="43524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90" name="CustomShape 9"/>
              <p:cNvSpPr/>
              <p:nvPr/>
            </p:nvSpPr>
            <p:spPr>
              <a:xfrm>
                <a:off x="191160" y="119988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391" name="CustomShape 10"/>
          <p:cNvSpPr/>
          <p:nvPr/>
        </p:nvSpPr>
        <p:spPr>
          <a:xfrm>
            <a:off x="1077840" y="1139400"/>
            <a:ext cx="6685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Ежегодный   туристический слет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756360" y="216000"/>
            <a:ext cx="63673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Проекты с участием родителей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393" name="Group 2"/>
          <p:cNvGrpSpPr/>
          <p:nvPr/>
        </p:nvGrpSpPr>
        <p:grpSpPr>
          <a:xfrm>
            <a:off x="399600" y="982080"/>
            <a:ext cx="7987680" cy="590040"/>
            <a:chOff x="399600" y="982080"/>
            <a:chExt cx="7987680" cy="590040"/>
          </a:xfrm>
        </p:grpSpPr>
        <p:sp>
          <p:nvSpPr>
            <p:cNvPr id="394" name="CustomShape 3"/>
            <p:cNvSpPr/>
            <p:nvPr/>
          </p:nvSpPr>
          <p:spPr>
            <a:xfrm>
              <a:off x="782280" y="982080"/>
              <a:ext cx="760500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95" name="CustomShape 4"/>
            <p:cNvSpPr/>
            <p:nvPr/>
          </p:nvSpPr>
          <p:spPr>
            <a:xfrm>
              <a:off x="1040040" y="1055160"/>
              <a:ext cx="658656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«Футбол без границ»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396" name="Group 5"/>
            <p:cNvGrpSpPr/>
            <p:nvPr/>
          </p:nvGrpSpPr>
          <p:grpSpPr>
            <a:xfrm>
              <a:off x="399600" y="1026720"/>
              <a:ext cx="665280" cy="472680"/>
              <a:chOff x="399600" y="1026720"/>
              <a:chExt cx="665280" cy="472680"/>
            </a:xfrm>
          </p:grpSpPr>
          <p:grpSp>
            <p:nvGrpSpPr>
              <p:cNvPr id="397" name="Group 6"/>
              <p:cNvGrpSpPr/>
              <p:nvPr/>
            </p:nvGrpSpPr>
            <p:grpSpPr>
              <a:xfrm>
                <a:off x="399600" y="1026720"/>
                <a:ext cx="665280" cy="472680"/>
                <a:chOff x="399600" y="1026720"/>
                <a:chExt cx="665280" cy="472680"/>
              </a:xfrm>
            </p:grpSpPr>
            <p:pic>
              <p:nvPicPr>
                <p:cNvPr id="398" name="Picture 57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47120" y="1415520"/>
                  <a:ext cx="5749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99" name="CustomShape 7"/>
                <p:cNvSpPr/>
                <p:nvPr/>
              </p:nvSpPr>
              <p:spPr>
                <a:xfrm flipH="1">
                  <a:off x="399600" y="1026720"/>
                  <a:ext cx="66528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0" name="CustomShape 8"/>
                <p:cNvSpPr/>
                <p:nvPr/>
              </p:nvSpPr>
              <p:spPr>
                <a:xfrm flipH="1">
                  <a:off x="416880" y="1036080"/>
                  <a:ext cx="6350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01" name="Picture 60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602280" y="1029960"/>
                  <a:ext cx="43488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02" name="CustomShape 9"/>
              <p:cNvSpPr/>
              <p:nvPr/>
            </p:nvSpPr>
            <p:spPr>
              <a:xfrm>
                <a:off x="466920" y="10519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403" name="Group 10"/>
          <p:cNvGrpSpPr/>
          <p:nvPr/>
        </p:nvGrpSpPr>
        <p:grpSpPr>
          <a:xfrm>
            <a:off x="438480" y="1830240"/>
            <a:ext cx="8012160" cy="547560"/>
            <a:chOff x="438480" y="1830240"/>
            <a:chExt cx="8012160" cy="547560"/>
          </a:xfrm>
        </p:grpSpPr>
        <p:sp>
          <p:nvSpPr>
            <p:cNvPr id="404" name="CustomShape 11"/>
            <p:cNvSpPr/>
            <p:nvPr/>
          </p:nvSpPr>
          <p:spPr>
            <a:xfrm>
              <a:off x="820080" y="1830240"/>
              <a:ext cx="76305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05" name="CustomShape 12"/>
            <p:cNvSpPr/>
            <p:nvPr/>
          </p:nvSpPr>
          <p:spPr>
            <a:xfrm>
              <a:off x="1078560" y="1906560"/>
              <a:ext cx="73720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«Парад стран Содружества Независимых государств»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406" name="Group 13"/>
            <p:cNvGrpSpPr/>
            <p:nvPr/>
          </p:nvGrpSpPr>
          <p:grpSpPr>
            <a:xfrm>
              <a:off x="438480" y="1904760"/>
              <a:ext cx="667440" cy="473040"/>
              <a:chOff x="438480" y="1904760"/>
              <a:chExt cx="667440" cy="473040"/>
            </a:xfrm>
          </p:grpSpPr>
          <p:sp>
            <p:nvSpPr>
              <p:cNvPr id="407" name="CustomShape 14"/>
              <p:cNvSpPr/>
              <p:nvPr/>
            </p:nvSpPr>
            <p:spPr>
              <a:xfrm>
                <a:off x="583200" y="19382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408" name="Group 15"/>
              <p:cNvGrpSpPr/>
              <p:nvPr/>
            </p:nvGrpSpPr>
            <p:grpSpPr>
              <a:xfrm>
                <a:off x="438480" y="1904760"/>
                <a:ext cx="667440" cy="473040"/>
                <a:chOff x="438480" y="1904760"/>
                <a:chExt cx="667440" cy="473040"/>
              </a:xfrm>
            </p:grpSpPr>
            <p:pic>
              <p:nvPicPr>
                <p:cNvPr id="409" name="Picture 72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486000" y="2293920"/>
                  <a:ext cx="57708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10" name="CustomShape 16"/>
                <p:cNvSpPr/>
                <p:nvPr/>
              </p:nvSpPr>
              <p:spPr>
                <a:xfrm flipH="1">
                  <a:off x="438480" y="1904760"/>
                  <a:ext cx="6674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24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1" name="CustomShape 17"/>
                <p:cNvSpPr/>
                <p:nvPr/>
              </p:nvSpPr>
              <p:spPr>
                <a:xfrm flipH="1">
                  <a:off x="455760" y="1914480"/>
                  <a:ext cx="6372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047"/>
                    </a:gs>
                    <a:gs pos="100000">
                      <a:srgbClr val="10e47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12" name="Picture 75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41520" y="1908000"/>
                  <a:ext cx="43632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13" name="CustomShape 18"/>
              <p:cNvSpPr/>
              <p:nvPr/>
            </p:nvSpPr>
            <p:spPr>
              <a:xfrm>
                <a:off x="505440" y="19303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2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414" name="Group 19"/>
          <p:cNvGrpSpPr/>
          <p:nvPr/>
        </p:nvGrpSpPr>
        <p:grpSpPr>
          <a:xfrm>
            <a:off x="399240" y="2531880"/>
            <a:ext cx="8096760" cy="609120"/>
            <a:chOff x="399240" y="2531880"/>
            <a:chExt cx="8096760" cy="609120"/>
          </a:xfrm>
        </p:grpSpPr>
        <p:sp>
          <p:nvSpPr>
            <p:cNvPr id="415" name="CustomShape 20"/>
            <p:cNvSpPr/>
            <p:nvPr/>
          </p:nvSpPr>
          <p:spPr>
            <a:xfrm>
              <a:off x="785880" y="2531880"/>
              <a:ext cx="7627320" cy="5382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16" name="CustomShape 21"/>
            <p:cNvSpPr/>
            <p:nvPr/>
          </p:nvSpPr>
          <p:spPr>
            <a:xfrm>
              <a:off x="1044360" y="2609280"/>
              <a:ext cx="7451640" cy="531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17" name="Group 22"/>
            <p:cNvGrpSpPr/>
            <p:nvPr/>
          </p:nvGrpSpPr>
          <p:grpSpPr>
            <a:xfrm>
              <a:off x="399240" y="2609280"/>
              <a:ext cx="667080" cy="479880"/>
              <a:chOff x="399240" y="2609280"/>
              <a:chExt cx="667080" cy="479880"/>
            </a:xfrm>
          </p:grpSpPr>
          <p:grpSp>
            <p:nvGrpSpPr>
              <p:cNvPr id="418" name="Group 23"/>
              <p:cNvGrpSpPr/>
              <p:nvPr/>
            </p:nvGrpSpPr>
            <p:grpSpPr>
              <a:xfrm>
                <a:off x="399240" y="2609280"/>
                <a:ext cx="667080" cy="479880"/>
                <a:chOff x="399240" y="2609280"/>
                <a:chExt cx="667080" cy="479880"/>
              </a:xfrm>
            </p:grpSpPr>
            <p:pic>
              <p:nvPicPr>
                <p:cNvPr id="419" name="Picture 64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447120" y="3004200"/>
                  <a:ext cx="576720" cy="8496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20" name="CustomShape 24"/>
                <p:cNvSpPr/>
                <p:nvPr/>
              </p:nvSpPr>
              <p:spPr>
                <a:xfrm flipH="1">
                  <a:off x="398880" y="2609280"/>
                  <a:ext cx="667080" cy="4284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1" name="CustomShape 25"/>
                <p:cNvSpPr/>
                <p:nvPr/>
              </p:nvSpPr>
              <p:spPr>
                <a:xfrm flipH="1">
                  <a:off x="416520" y="2619000"/>
                  <a:ext cx="636840" cy="4093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22" name="Picture 67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602640" y="2612520"/>
                  <a:ext cx="436320" cy="2800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23" name="CustomShape 26"/>
              <p:cNvSpPr/>
              <p:nvPr/>
            </p:nvSpPr>
            <p:spPr>
              <a:xfrm>
                <a:off x="466560" y="26348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424" name="CustomShape 27"/>
          <p:cNvSpPr/>
          <p:nvPr/>
        </p:nvSpPr>
        <p:spPr>
          <a:xfrm>
            <a:off x="1282680" y="2611800"/>
            <a:ext cx="5390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«Мама и её семья»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425" name="Group 28"/>
          <p:cNvGrpSpPr/>
          <p:nvPr/>
        </p:nvGrpSpPr>
        <p:grpSpPr>
          <a:xfrm>
            <a:off x="384120" y="3881160"/>
            <a:ext cx="8201880" cy="756720"/>
            <a:chOff x="384120" y="3881160"/>
            <a:chExt cx="8201880" cy="756720"/>
          </a:xfrm>
        </p:grpSpPr>
        <p:sp>
          <p:nvSpPr>
            <p:cNvPr id="426" name="CustomShape 29"/>
            <p:cNvSpPr/>
            <p:nvPr/>
          </p:nvSpPr>
          <p:spPr>
            <a:xfrm>
              <a:off x="775800" y="3881160"/>
              <a:ext cx="7725960" cy="66888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27" name="CustomShape 30"/>
            <p:cNvSpPr/>
            <p:nvPr/>
          </p:nvSpPr>
          <p:spPr>
            <a:xfrm>
              <a:off x="1037880" y="3977280"/>
              <a:ext cx="7548120" cy="66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28" name="Group 31"/>
            <p:cNvGrpSpPr/>
            <p:nvPr/>
          </p:nvGrpSpPr>
          <p:grpSpPr>
            <a:xfrm>
              <a:off x="384120" y="3977280"/>
              <a:ext cx="675720" cy="596880"/>
              <a:chOff x="384120" y="3977280"/>
              <a:chExt cx="675720" cy="596880"/>
            </a:xfrm>
          </p:grpSpPr>
          <p:grpSp>
            <p:nvGrpSpPr>
              <p:cNvPr id="429" name="Group 32"/>
              <p:cNvGrpSpPr/>
              <p:nvPr/>
            </p:nvGrpSpPr>
            <p:grpSpPr>
              <a:xfrm>
                <a:off x="384120" y="3977280"/>
                <a:ext cx="675720" cy="596880"/>
                <a:chOff x="384120" y="3977280"/>
                <a:chExt cx="675720" cy="596880"/>
              </a:xfrm>
            </p:grpSpPr>
            <p:pic>
              <p:nvPicPr>
                <p:cNvPr id="430" name="Picture 64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432720" y="4468320"/>
                  <a:ext cx="584280" cy="1058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31" name="CustomShape 33"/>
                <p:cNvSpPr/>
                <p:nvPr/>
              </p:nvSpPr>
              <p:spPr>
                <a:xfrm flipH="1">
                  <a:off x="383760" y="3977280"/>
                  <a:ext cx="675720" cy="532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32" name="CustomShape 34"/>
                <p:cNvSpPr/>
                <p:nvPr/>
              </p:nvSpPr>
              <p:spPr>
                <a:xfrm flipH="1">
                  <a:off x="402480" y="3989520"/>
                  <a:ext cx="645120" cy="5083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33" name="Picture 67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590400" y="3981240"/>
                  <a:ext cx="441720" cy="34812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34" name="CustomShape 35"/>
              <p:cNvSpPr/>
              <p:nvPr/>
            </p:nvSpPr>
            <p:spPr>
              <a:xfrm>
                <a:off x="453240" y="4009320"/>
                <a:ext cx="297000" cy="36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5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435" name="CustomShape 36"/>
          <p:cNvSpPr/>
          <p:nvPr/>
        </p:nvSpPr>
        <p:spPr>
          <a:xfrm>
            <a:off x="1384920" y="3983040"/>
            <a:ext cx="5056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«Европейский фестиваль» 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436" name="Group 37"/>
          <p:cNvGrpSpPr/>
          <p:nvPr/>
        </p:nvGrpSpPr>
        <p:grpSpPr>
          <a:xfrm>
            <a:off x="512640" y="4855320"/>
            <a:ext cx="8288280" cy="729360"/>
            <a:chOff x="512640" y="4855320"/>
            <a:chExt cx="8288280" cy="729360"/>
          </a:xfrm>
        </p:grpSpPr>
        <p:sp>
          <p:nvSpPr>
            <p:cNvPr id="437" name="CustomShape 38"/>
            <p:cNvSpPr/>
            <p:nvPr/>
          </p:nvSpPr>
          <p:spPr>
            <a:xfrm>
              <a:off x="908640" y="4855320"/>
              <a:ext cx="7807320" cy="64476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38" name="CustomShape 39"/>
            <p:cNvSpPr/>
            <p:nvPr/>
          </p:nvSpPr>
          <p:spPr>
            <a:xfrm>
              <a:off x="1173240" y="4947840"/>
              <a:ext cx="7627680" cy="636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9" name="Group 40"/>
            <p:cNvGrpSpPr/>
            <p:nvPr/>
          </p:nvGrpSpPr>
          <p:grpSpPr>
            <a:xfrm>
              <a:off x="512640" y="4947840"/>
              <a:ext cx="682920" cy="575280"/>
              <a:chOff x="512640" y="4947840"/>
              <a:chExt cx="682920" cy="575280"/>
            </a:xfrm>
          </p:grpSpPr>
          <p:grpSp>
            <p:nvGrpSpPr>
              <p:cNvPr id="440" name="Group 41"/>
              <p:cNvGrpSpPr/>
              <p:nvPr/>
            </p:nvGrpSpPr>
            <p:grpSpPr>
              <a:xfrm>
                <a:off x="512640" y="4947840"/>
                <a:ext cx="682920" cy="575280"/>
                <a:chOff x="512640" y="4947840"/>
                <a:chExt cx="682920" cy="575280"/>
              </a:xfrm>
            </p:grpSpPr>
            <p:pic>
              <p:nvPicPr>
                <p:cNvPr id="441" name="Picture 64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1960" y="5421240"/>
                  <a:ext cx="590400" cy="101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42" name="CustomShape 42"/>
                <p:cNvSpPr/>
                <p:nvPr/>
              </p:nvSpPr>
              <p:spPr>
                <a:xfrm flipH="1">
                  <a:off x="512280" y="4947840"/>
                  <a:ext cx="682920" cy="5133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43" name="CustomShape 43"/>
                <p:cNvSpPr/>
                <p:nvPr/>
              </p:nvSpPr>
              <p:spPr>
                <a:xfrm flipH="1">
                  <a:off x="530280" y="4959720"/>
                  <a:ext cx="651960" cy="4903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44" name="Picture 67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721080" y="4951800"/>
                  <a:ext cx="446400" cy="33552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45" name="CustomShape 44"/>
              <p:cNvSpPr/>
              <p:nvPr/>
            </p:nvSpPr>
            <p:spPr>
              <a:xfrm>
                <a:off x="581400" y="4978800"/>
                <a:ext cx="297000" cy="36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6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446" name="CustomShape 45"/>
          <p:cNvSpPr/>
          <p:nvPr/>
        </p:nvSpPr>
        <p:spPr>
          <a:xfrm flipV="1" rot="10800000">
            <a:off x="7414200" y="5402160"/>
            <a:ext cx="6009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«Фестиваль стран Востока»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447" name="Group 46"/>
          <p:cNvGrpSpPr/>
          <p:nvPr/>
        </p:nvGrpSpPr>
        <p:grpSpPr>
          <a:xfrm>
            <a:off x="351720" y="3179880"/>
            <a:ext cx="8144640" cy="590400"/>
            <a:chOff x="351720" y="3179880"/>
            <a:chExt cx="8144640" cy="590400"/>
          </a:xfrm>
        </p:grpSpPr>
        <p:sp>
          <p:nvSpPr>
            <p:cNvPr id="448" name="CustomShape 47"/>
            <p:cNvSpPr/>
            <p:nvPr/>
          </p:nvSpPr>
          <p:spPr>
            <a:xfrm>
              <a:off x="775440" y="3179880"/>
              <a:ext cx="7617960" cy="56988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49" name="CustomShape 48"/>
            <p:cNvSpPr/>
            <p:nvPr/>
          </p:nvSpPr>
          <p:spPr>
            <a:xfrm>
              <a:off x="1053720" y="3253320"/>
              <a:ext cx="744264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Новогодние праздники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450" name="Group 49"/>
            <p:cNvGrpSpPr/>
            <p:nvPr/>
          </p:nvGrpSpPr>
          <p:grpSpPr>
            <a:xfrm>
              <a:off x="351720" y="3248280"/>
              <a:ext cx="713880" cy="513360"/>
              <a:chOff x="351720" y="3248280"/>
              <a:chExt cx="713880" cy="513360"/>
            </a:xfrm>
          </p:grpSpPr>
          <p:grpSp>
            <p:nvGrpSpPr>
              <p:cNvPr id="451" name="Group 50"/>
              <p:cNvGrpSpPr/>
              <p:nvPr/>
            </p:nvGrpSpPr>
            <p:grpSpPr>
              <a:xfrm>
                <a:off x="351720" y="3248280"/>
                <a:ext cx="713880" cy="513360"/>
                <a:chOff x="351720" y="3248280"/>
                <a:chExt cx="713880" cy="513360"/>
              </a:xfrm>
            </p:grpSpPr>
            <p:pic>
              <p:nvPicPr>
                <p:cNvPr id="452" name="Picture 64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447120" y="3671640"/>
                  <a:ext cx="576000" cy="900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53" name="CustomShape 51"/>
                <p:cNvSpPr/>
                <p:nvPr/>
              </p:nvSpPr>
              <p:spPr>
                <a:xfrm flipH="1">
                  <a:off x="398880" y="3253320"/>
                  <a:ext cx="666360" cy="4539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4" name="CustomShape 52"/>
                <p:cNvSpPr/>
                <p:nvPr/>
              </p:nvSpPr>
              <p:spPr>
                <a:xfrm flipH="1">
                  <a:off x="416160" y="3263400"/>
                  <a:ext cx="636120" cy="433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55" name="Picture 67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351720" y="3248280"/>
                  <a:ext cx="435600" cy="2966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56" name="CustomShape 53"/>
              <p:cNvSpPr/>
              <p:nvPr/>
            </p:nvSpPr>
            <p:spPr>
              <a:xfrm>
                <a:off x="466200" y="328068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 Light"/>
              </a:rPr>
              <a:t>            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Проект решения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58" name="Group 2"/>
          <p:cNvGrpSpPr/>
          <p:nvPr/>
        </p:nvGrpSpPr>
        <p:grpSpPr>
          <a:xfrm>
            <a:off x="399600" y="982080"/>
            <a:ext cx="8478000" cy="1611000"/>
            <a:chOff x="399600" y="982080"/>
            <a:chExt cx="8478000" cy="1611000"/>
          </a:xfrm>
        </p:grpSpPr>
        <p:sp>
          <p:nvSpPr>
            <p:cNvPr id="459" name="CustomShape 3"/>
            <p:cNvSpPr/>
            <p:nvPr/>
          </p:nvSpPr>
          <p:spPr>
            <a:xfrm>
              <a:off x="800280" y="982080"/>
              <a:ext cx="8077320" cy="161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60" name="CustomShape 4"/>
            <p:cNvSpPr/>
            <p:nvPr/>
          </p:nvSpPr>
          <p:spPr>
            <a:xfrm>
              <a:off x="1109160" y="1163160"/>
              <a:ext cx="6896160" cy="1107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ts val="2001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Довести до сведения родителей аналитическую информацию об итогах 2018-2019г., рекомендовать познакомиться с Публичным докладом администрации.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461" name="Group 5"/>
            <p:cNvGrpSpPr/>
            <p:nvPr/>
          </p:nvGrpSpPr>
          <p:grpSpPr>
            <a:xfrm>
              <a:off x="399600" y="1026720"/>
              <a:ext cx="696240" cy="472680"/>
              <a:chOff x="399600" y="1026720"/>
              <a:chExt cx="696240" cy="472680"/>
            </a:xfrm>
          </p:grpSpPr>
          <p:grpSp>
            <p:nvGrpSpPr>
              <p:cNvPr id="462" name="Group 6"/>
              <p:cNvGrpSpPr/>
              <p:nvPr/>
            </p:nvGrpSpPr>
            <p:grpSpPr>
              <a:xfrm>
                <a:off x="399600" y="1026720"/>
                <a:ext cx="696240" cy="472680"/>
                <a:chOff x="399600" y="1026720"/>
                <a:chExt cx="696240" cy="472680"/>
              </a:xfrm>
            </p:grpSpPr>
            <p:pic>
              <p:nvPicPr>
                <p:cNvPr id="463" name="Picture 57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49280" y="1415520"/>
                  <a:ext cx="6019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64" name="CustomShape 7"/>
                <p:cNvSpPr/>
                <p:nvPr/>
              </p:nvSpPr>
              <p:spPr>
                <a:xfrm flipH="1">
                  <a:off x="399600" y="1026720"/>
                  <a:ext cx="6962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5" name="CustomShape 8"/>
                <p:cNvSpPr/>
                <p:nvPr/>
              </p:nvSpPr>
              <p:spPr>
                <a:xfrm flipH="1">
                  <a:off x="417240" y="1036080"/>
                  <a:ext cx="66492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66" name="Picture 60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611640" y="1029960"/>
                  <a:ext cx="45540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67" name="CustomShape 9"/>
              <p:cNvSpPr/>
              <p:nvPr/>
            </p:nvSpPr>
            <p:spPr>
              <a:xfrm>
                <a:off x="575640" y="10519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468" name="Group 10"/>
          <p:cNvGrpSpPr/>
          <p:nvPr/>
        </p:nvGrpSpPr>
        <p:grpSpPr>
          <a:xfrm>
            <a:off x="417960" y="2702880"/>
            <a:ext cx="8459640" cy="1436760"/>
            <a:chOff x="417960" y="2702880"/>
            <a:chExt cx="8459640" cy="1436760"/>
          </a:xfrm>
        </p:grpSpPr>
        <p:sp>
          <p:nvSpPr>
            <p:cNvPr id="469" name="CustomShape 11"/>
            <p:cNvSpPr/>
            <p:nvPr/>
          </p:nvSpPr>
          <p:spPr>
            <a:xfrm>
              <a:off x="821880" y="2702880"/>
              <a:ext cx="8055720" cy="143676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70" name="CustomShape 12"/>
            <p:cNvSpPr/>
            <p:nvPr/>
          </p:nvSpPr>
          <p:spPr>
            <a:xfrm>
              <a:off x="1152000" y="2917800"/>
              <a:ext cx="758160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Избрать председателем родительского комитета гимназии на 2018-2019 учебный год Шорохову Светлану Сергеевну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471" name="Group 13"/>
            <p:cNvGrpSpPr/>
            <p:nvPr/>
          </p:nvGrpSpPr>
          <p:grpSpPr>
            <a:xfrm>
              <a:off x="417960" y="2776680"/>
              <a:ext cx="696600" cy="456840"/>
              <a:chOff x="417960" y="2776680"/>
              <a:chExt cx="696600" cy="456840"/>
            </a:xfrm>
          </p:grpSpPr>
          <p:grpSp>
            <p:nvGrpSpPr>
              <p:cNvPr id="472" name="Group 14"/>
              <p:cNvGrpSpPr/>
              <p:nvPr/>
            </p:nvGrpSpPr>
            <p:grpSpPr>
              <a:xfrm>
                <a:off x="417960" y="2776680"/>
                <a:ext cx="696600" cy="456840"/>
                <a:chOff x="417960" y="2776680"/>
                <a:chExt cx="696600" cy="456840"/>
              </a:xfrm>
            </p:grpSpPr>
            <p:pic>
              <p:nvPicPr>
                <p:cNvPr id="473" name="Picture 64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468000" y="3152520"/>
                  <a:ext cx="602280" cy="810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74" name="CustomShape 15"/>
                <p:cNvSpPr/>
                <p:nvPr/>
              </p:nvSpPr>
              <p:spPr>
                <a:xfrm flipH="1">
                  <a:off x="417600" y="2776680"/>
                  <a:ext cx="696600" cy="407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5" name="CustomShape 16"/>
                <p:cNvSpPr/>
                <p:nvPr/>
              </p:nvSpPr>
              <p:spPr>
                <a:xfrm flipH="1">
                  <a:off x="436680" y="2785680"/>
                  <a:ext cx="665280" cy="3891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76" name="Picture 67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30360" y="2779560"/>
                  <a:ext cx="455760" cy="2664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77" name="CustomShape 17"/>
              <p:cNvSpPr/>
              <p:nvPr/>
            </p:nvSpPr>
            <p:spPr>
              <a:xfrm>
                <a:off x="594360" y="2801160"/>
                <a:ext cx="297000" cy="36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2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478" name="Group 18"/>
          <p:cNvGrpSpPr/>
          <p:nvPr/>
        </p:nvGrpSpPr>
        <p:grpSpPr>
          <a:xfrm>
            <a:off x="464040" y="4293000"/>
            <a:ext cx="8479800" cy="2140560"/>
            <a:chOff x="464040" y="4293000"/>
            <a:chExt cx="8479800" cy="2140560"/>
          </a:xfrm>
        </p:grpSpPr>
        <p:sp>
          <p:nvSpPr>
            <p:cNvPr id="479" name="CustomShape 19"/>
            <p:cNvSpPr/>
            <p:nvPr/>
          </p:nvSpPr>
          <p:spPr>
            <a:xfrm>
              <a:off x="853200" y="4293000"/>
              <a:ext cx="8090640" cy="214056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80" name="CustomShape 20"/>
            <p:cNvSpPr/>
            <p:nvPr/>
          </p:nvSpPr>
          <p:spPr>
            <a:xfrm>
              <a:off x="1116720" y="4399920"/>
              <a:ext cx="7512480" cy="73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81" name="Group 21"/>
            <p:cNvGrpSpPr/>
            <p:nvPr/>
          </p:nvGrpSpPr>
          <p:grpSpPr>
            <a:xfrm>
              <a:off x="464040" y="4397760"/>
              <a:ext cx="680040" cy="663480"/>
              <a:chOff x="464040" y="4397760"/>
              <a:chExt cx="680040" cy="663480"/>
            </a:xfrm>
          </p:grpSpPr>
          <p:sp>
            <p:nvSpPr>
              <p:cNvPr id="482" name="CustomShape 22"/>
              <p:cNvSpPr/>
              <p:nvPr/>
            </p:nvSpPr>
            <p:spPr>
              <a:xfrm>
                <a:off x="614880" y="444456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483" name="Group 23"/>
              <p:cNvGrpSpPr/>
              <p:nvPr/>
            </p:nvGrpSpPr>
            <p:grpSpPr>
              <a:xfrm>
                <a:off x="464040" y="4397760"/>
                <a:ext cx="680040" cy="663480"/>
                <a:chOff x="464040" y="4397760"/>
                <a:chExt cx="680040" cy="663480"/>
              </a:xfrm>
            </p:grpSpPr>
            <p:pic>
              <p:nvPicPr>
                <p:cNvPr id="484" name="Picture 72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513000" y="4943520"/>
                  <a:ext cx="587880" cy="11772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85" name="CustomShape 24"/>
                <p:cNvSpPr/>
                <p:nvPr/>
              </p:nvSpPr>
              <p:spPr>
                <a:xfrm flipH="1">
                  <a:off x="463680" y="4397760"/>
                  <a:ext cx="680040" cy="592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24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6" name="CustomShape 25"/>
                <p:cNvSpPr/>
                <p:nvPr/>
              </p:nvSpPr>
              <p:spPr>
                <a:xfrm flipH="1">
                  <a:off x="482400" y="4411080"/>
                  <a:ext cx="649440" cy="5655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047"/>
                    </a:gs>
                    <a:gs pos="100000">
                      <a:srgbClr val="10e47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87" name="Picture 75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671760" y="4402440"/>
                  <a:ext cx="444600" cy="3873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88" name="CustomShape 26"/>
              <p:cNvSpPr/>
              <p:nvPr/>
            </p:nvSpPr>
            <p:spPr>
              <a:xfrm>
                <a:off x="632880" y="443340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489" name="CustomShape 27"/>
          <p:cNvSpPr/>
          <p:nvPr/>
        </p:nvSpPr>
        <p:spPr>
          <a:xfrm>
            <a:off x="1116720" y="4293000"/>
            <a:ext cx="78426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Делегировать: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Комиссию по питанию – Таболину Марину Николаевну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Службу медиации – Новожилову Алину Михайловну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Совет гимназии - Новожилову Алину Михайловну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roup 1"/>
          <p:cNvGrpSpPr/>
          <p:nvPr/>
        </p:nvGrpSpPr>
        <p:grpSpPr>
          <a:xfrm>
            <a:off x="414360" y="128880"/>
            <a:ext cx="8033040" cy="830160"/>
            <a:chOff x="414360" y="128880"/>
            <a:chExt cx="8033040" cy="830160"/>
          </a:xfrm>
        </p:grpSpPr>
        <p:sp>
          <p:nvSpPr>
            <p:cNvPr id="491" name="CustomShape 2"/>
            <p:cNvSpPr/>
            <p:nvPr/>
          </p:nvSpPr>
          <p:spPr>
            <a:xfrm>
              <a:off x="819720" y="208440"/>
              <a:ext cx="7627680" cy="7506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492" name="CustomShape 3"/>
            <p:cNvSpPr/>
            <p:nvPr/>
          </p:nvSpPr>
          <p:spPr>
            <a:xfrm>
              <a:off x="992520" y="128880"/>
              <a:ext cx="7179840" cy="821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С сентября 2019 г. локальные акты утверждать с учетом мнения родителей, учеников.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493" name="Group 4"/>
            <p:cNvGrpSpPr/>
            <p:nvPr/>
          </p:nvGrpSpPr>
          <p:grpSpPr>
            <a:xfrm>
              <a:off x="414360" y="249840"/>
              <a:ext cx="664920" cy="472680"/>
              <a:chOff x="414360" y="249840"/>
              <a:chExt cx="664920" cy="472680"/>
            </a:xfrm>
          </p:grpSpPr>
          <p:sp>
            <p:nvSpPr>
              <p:cNvPr id="494" name="CustomShape 5"/>
              <p:cNvSpPr/>
              <p:nvPr/>
            </p:nvSpPr>
            <p:spPr>
              <a:xfrm>
                <a:off x="563760" y="28476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495" name="Group 6"/>
              <p:cNvGrpSpPr/>
              <p:nvPr/>
            </p:nvGrpSpPr>
            <p:grpSpPr>
              <a:xfrm>
                <a:off x="414360" y="249840"/>
                <a:ext cx="664920" cy="472680"/>
                <a:chOff x="414360" y="249840"/>
                <a:chExt cx="664920" cy="472680"/>
              </a:xfrm>
            </p:grpSpPr>
            <p:pic>
              <p:nvPicPr>
                <p:cNvPr id="496" name="Picture 80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62240" y="638640"/>
                  <a:ext cx="5749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97" name="CustomShape 7"/>
                <p:cNvSpPr/>
                <p:nvPr/>
              </p:nvSpPr>
              <p:spPr>
                <a:xfrm flipH="1">
                  <a:off x="414000" y="249840"/>
                  <a:ext cx="66492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98" name="CustomShape 8"/>
                <p:cNvSpPr/>
                <p:nvPr/>
              </p:nvSpPr>
              <p:spPr>
                <a:xfrm flipH="1">
                  <a:off x="432000" y="259200"/>
                  <a:ext cx="6350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499" name="Picture 83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617400" y="252720"/>
                  <a:ext cx="43488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00" name="CustomShape 9"/>
              <p:cNvSpPr/>
              <p:nvPr/>
            </p:nvSpPr>
            <p:spPr>
              <a:xfrm>
                <a:off x="576000" y="2750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501" name="Group 10"/>
          <p:cNvGrpSpPr/>
          <p:nvPr/>
        </p:nvGrpSpPr>
        <p:grpSpPr>
          <a:xfrm>
            <a:off x="559080" y="1216080"/>
            <a:ext cx="8023320" cy="547200"/>
            <a:chOff x="559080" y="1216080"/>
            <a:chExt cx="8023320" cy="547200"/>
          </a:xfrm>
        </p:grpSpPr>
        <p:sp>
          <p:nvSpPr>
            <p:cNvPr id="502" name="CustomShape 11"/>
            <p:cNvSpPr/>
            <p:nvPr/>
          </p:nvSpPr>
          <p:spPr>
            <a:xfrm>
              <a:off x="936360" y="1216080"/>
              <a:ext cx="764604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503" name="CustomShape 12"/>
            <p:cNvSpPr/>
            <p:nvPr/>
          </p:nvSpPr>
          <p:spPr>
            <a:xfrm>
              <a:off x="1195560" y="1292040"/>
              <a:ext cx="662220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Статья 43 Конституции РФ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504" name="Group 13"/>
            <p:cNvGrpSpPr/>
            <p:nvPr/>
          </p:nvGrpSpPr>
          <p:grpSpPr>
            <a:xfrm>
              <a:off x="559080" y="1290600"/>
              <a:ext cx="668880" cy="472680"/>
              <a:chOff x="559080" y="1290600"/>
              <a:chExt cx="668880" cy="472680"/>
            </a:xfrm>
          </p:grpSpPr>
          <p:grpSp>
            <p:nvGrpSpPr>
              <p:cNvPr id="505" name="Group 14"/>
              <p:cNvGrpSpPr/>
              <p:nvPr/>
            </p:nvGrpSpPr>
            <p:grpSpPr>
              <a:xfrm>
                <a:off x="559080" y="1290600"/>
                <a:ext cx="668880" cy="472680"/>
                <a:chOff x="559080" y="1290600"/>
                <a:chExt cx="668880" cy="472680"/>
              </a:xfrm>
            </p:grpSpPr>
            <p:pic>
              <p:nvPicPr>
                <p:cNvPr id="506" name="Picture 87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606960" y="1679400"/>
                  <a:ext cx="57816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07" name="CustomShape 15"/>
                <p:cNvSpPr/>
                <p:nvPr/>
              </p:nvSpPr>
              <p:spPr>
                <a:xfrm flipH="1">
                  <a:off x="559080" y="1290600"/>
                  <a:ext cx="66888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2c5781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8" name="CustomShape 16"/>
                <p:cNvSpPr/>
                <p:nvPr/>
              </p:nvSpPr>
              <p:spPr>
                <a:xfrm flipH="1">
                  <a:off x="576720" y="1299960"/>
                  <a:ext cx="6386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06090"/>
                    </a:gs>
                    <a:gs pos="100000">
                      <a:srgbClr val="4d98e3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509" name="Picture 90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762840" y="1293840"/>
                  <a:ext cx="43740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10" name="CustomShape 17"/>
              <p:cNvSpPr/>
              <p:nvPr/>
            </p:nvSpPr>
            <p:spPr>
              <a:xfrm>
                <a:off x="722160" y="131616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5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511" name="Group 18"/>
          <p:cNvGrpSpPr/>
          <p:nvPr/>
        </p:nvGrpSpPr>
        <p:grpSpPr>
          <a:xfrm>
            <a:off x="495720" y="2030400"/>
            <a:ext cx="7912080" cy="821880"/>
            <a:chOff x="495720" y="2030400"/>
            <a:chExt cx="7912080" cy="821880"/>
          </a:xfrm>
        </p:grpSpPr>
        <p:sp>
          <p:nvSpPr>
            <p:cNvPr id="512" name="CustomShape 19"/>
            <p:cNvSpPr/>
            <p:nvPr/>
          </p:nvSpPr>
          <p:spPr>
            <a:xfrm>
              <a:off x="813600" y="2158920"/>
              <a:ext cx="7594200" cy="6714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513" name="CustomShape 20"/>
            <p:cNvSpPr/>
            <p:nvPr/>
          </p:nvSpPr>
          <p:spPr>
            <a:xfrm>
              <a:off x="1133280" y="2030400"/>
              <a:ext cx="6577560" cy="821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Информировать родителей об итоговой оценке достижений выпускника 9 класса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514" name="Group 21"/>
            <p:cNvGrpSpPr/>
            <p:nvPr/>
          </p:nvGrpSpPr>
          <p:grpSpPr>
            <a:xfrm>
              <a:off x="495720" y="2066400"/>
              <a:ext cx="664200" cy="599040"/>
              <a:chOff x="495720" y="2066400"/>
              <a:chExt cx="664200" cy="599040"/>
            </a:xfrm>
          </p:grpSpPr>
          <p:grpSp>
            <p:nvGrpSpPr>
              <p:cNvPr id="515" name="Group 22"/>
              <p:cNvGrpSpPr/>
              <p:nvPr/>
            </p:nvGrpSpPr>
            <p:grpSpPr>
              <a:xfrm>
                <a:off x="495720" y="2066400"/>
                <a:ext cx="664200" cy="599040"/>
                <a:chOff x="495720" y="2066400"/>
                <a:chExt cx="664200" cy="599040"/>
              </a:xfrm>
            </p:grpSpPr>
            <p:pic>
              <p:nvPicPr>
                <p:cNvPr id="516" name="Picture 57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543600" y="2559240"/>
                  <a:ext cx="574200" cy="1062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17" name="CustomShape 23"/>
                <p:cNvSpPr/>
                <p:nvPr/>
              </p:nvSpPr>
              <p:spPr>
                <a:xfrm flipH="1">
                  <a:off x="495360" y="2066400"/>
                  <a:ext cx="664200" cy="534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18" name="CustomShape 24"/>
                <p:cNvSpPr/>
                <p:nvPr/>
              </p:nvSpPr>
              <p:spPr>
                <a:xfrm flipH="1">
                  <a:off x="513720" y="2078640"/>
                  <a:ext cx="634320" cy="510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519" name="Picture 60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698400" y="2070360"/>
                  <a:ext cx="434160" cy="3495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20" name="CustomShape 25"/>
              <p:cNvSpPr/>
              <p:nvPr/>
            </p:nvSpPr>
            <p:spPr>
              <a:xfrm>
                <a:off x="657360" y="209880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6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521" name="Group 26"/>
          <p:cNvGrpSpPr/>
          <p:nvPr/>
        </p:nvGrpSpPr>
        <p:grpSpPr>
          <a:xfrm>
            <a:off x="479520" y="3264840"/>
            <a:ext cx="7976160" cy="900000"/>
            <a:chOff x="479520" y="3264840"/>
            <a:chExt cx="7976160" cy="900000"/>
          </a:xfrm>
        </p:grpSpPr>
        <p:sp>
          <p:nvSpPr>
            <p:cNvPr id="522" name="CustomShape 27"/>
            <p:cNvSpPr/>
            <p:nvPr/>
          </p:nvSpPr>
          <p:spPr>
            <a:xfrm>
              <a:off x="863640" y="3264840"/>
              <a:ext cx="7581960" cy="86868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523" name="CustomShape 28"/>
            <p:cNvSpPr/>
            <p:nvPr/>
          </p:nvSpPr>
          <p:spPr>
            <a:xfrm>
              <a:off x="1177920" y="3264840"/>
              <a:ext cx="7277760" cy="821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</a:rPr>
                <a:t>Довести до сведения родителей информацию по предпрофильной подготовке в 8-9 классах</a:t>
              </a:r>
              <a:endParaRPr b="0" lang="ru-RU" sz="2400" spc="-1" strike="noStrike">
                <a:latin typeface="Arial"/>
              </a:endParaRPr>
            </a:p>
          </p:txBody>
        </p:sp>
        <p:grpSp>
          <p:nvGrpSpPr>
            <p:cNvPr id="524" name="Group 29"/>
            <p:cNvGrpSpPr/>
            <p:nvPr/>
          </p:nvGrpSpPr>
          <p:grpSpPr>
            <a:xfrm>
              <a:off x="479520" y="3389760"/>
              <a:ext cx="663120" cy="775080"/>
              <a:chOff x="479520" y="3389760"/>
              <a:chExt cx="663120" cy="775080"/>
            </a:xfrm>
          </p:grpSpPr>
          <p:grpSp>
            <p:nvGrpSpPr>
              <p:cNvPr id="525" name="Group 30"/>
              <p:cNvGrpSpPr/>
              <p:nvPr/>
            </p:nvGrpSpPr>
            <p:grpSpPr>
              <a:xfrm>
                <a:off x="479520" y="3389760"/>
                <a:ext cx="663120" cy="775080"/>
                <a:chOff x="479520" y="3389760"/>
                <a:chExt cx="663120" cy="775080"/>
              </a:xfrm>
            </p:grpSpPr>
            <p:pic>
              <p:nvPicPr>
                <p:cNvPr id="526" name="Picture 64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527040" y="4027320"/>
                  <a:ext cx="573480" cy="13752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27" name="CustomShape 31"/>
                <p:cNvSpPr/>
                <p:nvPr/>
              </p:nvSpPr>
              <p:spPr>
                <a:xfrm flipH="1">
                  <a:off x="479520" y="3389760"/>
                  <a:ext cx="663120" cy="6915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28" name="CustomShape 32"/>
                <p:cNvSpPr/>
                <p:nvPr/>
              </p:nvSpPr>
              <p:spPr>
                <a:xfrm flipH="1">
                  <a:off x="496440" y="3405240"/>
                  <a:ext cx="633240" cy="660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529" name="Picture 67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681840" y="3394800"/>
                  <a:ext cx="433800" cy="45252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30" name="CustomShape 33"/>
              <p:cNvSpPr/>
              <p:nvPr/>
            </p:nvSpPr>
            <p:spPr>
              <a:xfrm>
                <a:off x="640440" y="34315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7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531" name="Group 34"/>
          <p:cNvGrpSpPr/>
          <p:nvPr/>
        </p:nvGrpSpPr>
        <p:grpSpPr>
          <a:xfrm>
            <a:off x="424080" y="4491360"/>
            <a:ext cx="8031960" cy="840960"/>
            <a:chOff x="424080" y="4491360"/>
            <a:chExt cx="8031960" cy="840960"/>
          </a:xfrm>
        </p:grpSpPr>
        <p:sp>
          <p:nvSpPr>
            <p:cNvPr id="532" name="CustomShape 35"/>
            <p:cNvSpPr/>
            <p:nvPr/>
          </p:nvSpPr>
          <p:spPr>
            <a:xfrm>
              <a:off x="806760" y="4491360"/>
              <a:ext cx="7649280" cy="81396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533" name="CustomShape 36"/>
            <p:cNvSpPr/>
            <p:nvPr/>
          </p:nvSpPr>
          <p:spPr>
            <a:xfrm>
              <a:off x="1065960" y="4608360"/>
              <a:ext cx="662508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34" name="Group 37"/>
            <p:cNvGrpSpPr/>
            <p:nvPr/>
          </p:nvGrpSpPr>
          <p:grpSpPr>
            <a:xfrm>
              <a:off x="424080" y="4606200"/>
              <a:ext cx="668880" cy="726120"/>
              <a:chOff x="424080" y="4606200"/>
              <a:chExt cx="668880" cy="726120"/>
            </a:xfrm>
          </p:grpSpPr>
          <p:sp>
            <p:nvSpPr>
              <p:cNvPr id="535" name="CustomShape 38"/>
              <p:cNvSpPr/>
              <p:nvPr/>
            </p:nvSpPr>
            <p:spPr>
              <a:xfrm>
                <a:off x="569880" y="46573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536" name="Group 39"/>
              <p:cNvGrpSpPr/>
              <p:nvPr/>
            </p:nvGrpSpPr>
            <p:grpSpPr>
              <a:xfrm>
                <a:off x="424080" y="4606200"/>
                <a:ext cx="668880" cy="726120"/>
                <a:chOff x="424080" y="4606200"/>
                <a:chExt cx="668880" cy="726120"/>
              </a:xfrm>
            </p:grpSpPr>
            <p:pic>
              <p:nvPicPr>
                <p:cNvPr id="537" name="Picture 7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471960" y="5203440"/>
                  <a:ext cx="578520" cy="128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38" name="CustomShape 40"/>
                <p:cNvSpPr/>
                <p:nvPr/>
              </p:nvSpPr>
              <p:spPr>
                <a:xfrm flipH="1">
                  <a:off x="424080" y="4606200"/>
                  <a:ext cx="668880" cy="6483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24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9" name="CustomShape 41"/>
                <p:cNvSpPr/>
                <p:nvPr/>
              </p:nvSpPr>
              <p:spPr>
                <a:xfrm flipH="1">
                  <a:off x="441720" y="4620600"/>
                  <a:ext cx="638640" cy="618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047"/>
                    </a:gs>
                    <a:gs pos="100000">
                      <a:srgbClr val="10e47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540" name="Picture 75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627840" y="4610880"/>
                  <a:ext cx="437400" cy="4240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41" name="CustomShape 42"/>
              <p:cNvSpPr/>
              <p:nvPr/>
            </p:nvSpPr>
            <p:spPr>
              <a:xfrm>
                <a:off x="587520" y="464508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8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542" name="Group 43"/>
          <p:cNvGrpSpPr/>
          <p:nvPr/>
        </p:nvGrpSpPr>
        <p:grpSpPr>
          <a:xfrm>
            <a:off x="593280" y="5406480"/>
            <a:ext cx="8127720" cy="700200"/>
            <a:chOff x="593280" y="5406480"/>
            <a:chExt cx="8127720" cy="700200"/>
          </a:xfrm>
        </p:grpSpPr>
        <p:sp>
          <p:nvSpPr>
            <p:cNvPr id="543" name="CustomShape 44"/>
            <p:cNvSpPr/>
            <p:nvPr/>
          </p:nvSpPr>
          <p:spPr>
            <a:xfrm>
              <a:off x="976320" y="5495400"/>
              <a:ext cx="755352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544" name="CustomShape 45"/>
            <p:cNvSpPr/>
            <p:nvPr/>
          </p:nvSpPr>
          <p:spPr>
            <a:xfrm>
              <a:off x="1242000" y="5406480"/>
              <a:ext cx="7479000" cy="70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000" spc="-1" strike="noStrike">
                  <a:solidFill>
                    <a:srgbClr val="000000"/>
                  </a:solidFill>
                  <a:latin typeface="Calibri"/>
                </a:rPr>
                <a:t>Довести информацию до сведения родителей о проектах воспитательной службы</a:t>
              </a:r>
              <a:endParaRPr b="0" lang="ru-RU" sz="2000" spc="-1" strike="noStrike">
                <a:latin typeface="Arial"/>
              </a:endParaRPr>
            </a:p>
          </p:txBody>
        </p:sp>
        <p:grpSp>
          <p:nvGrpSpPr>
            <p:cNvPr id="545" name="Group 46"/>
            <p:cNvGrpSpPr/>
            <p:nvPr/>
          </p:nvGrpSpPr>
          <p:grpSpPr>
            <a:xfrm>
              <a:off x="593280" y="5569920"/>
              <a:ext cx="660600" cy="472680"/>
              <a:chOff x="593280" y="5569920"/>
              <a:chExt cx="660600" cy="472680"/>
            </a:xfrm>
          </p:grpSpPr>
          <p:sp>
            <p:nvSpPr>
              <p:cNvPr id="546" name="CustomShape 47"/>
              <p:cNvSpPr/>
              <p:nvPr/>
            </p:nvSpPr>
            <p:spPr>
              <a:xfrm>
                <a:off x="740520" y="560484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4</a:t>
                </a:r>
                <a:endParaRPr b="0" lang="ru-RU" sz="1800" spc="-1" strike="noStrike">
                  <a:latin typeface="Arial"/>
                </a:endParaRPr>
              </a:p>
            </p:txBody>
          </p:sp>
          <p:grpSp>
            <p:nvGrpSpPr>
              <p:cNvPr id="547" name="Group 48"/>
              <p:cNvGrpSpPr/>
              <p:nvPr/>
            </p:nvGrpSpPr>
            <p:grpSpPr>
              <a:xfrm>
                <a:off x="593280" y="5569920"/>
                <a:ext cx="660600" cy="472680"/>
                <a:chOff x="593280" y="5569920"/>
                <a:chExt cx="660600" cy="472680"/>
              </a:xfrm>
            </p:grpSpPr>
            <p:pic>
              <p:nvPicPr>
                <p:cNvPr id="548" name="Picture 80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640800" y="5958720"/>
                  <a:ext cx="5713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49" name="CustomShape 49"/>
                <p:cNvSpPr/>
                <p:nvPr/>
              </p:nvSpPr>
              <p:spPr>
                <a:xfrm flipH="1">
                  <a:off x="592920" y="5569920"/>
                  <a:ext cx="66060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3308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0" name="CustomShape 50"/>
                <p:cNvSpPr/>
                <p:nvPr/>
              </p:nvSpPr>
              <p:spPr>
                <a:xfrm flipH="1">
                  <a:off x="610920" y="5579280"/>
                  <a:ext cx="63072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551" name="Picture 83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794880" y="5573160"/>
                  <a:ext cx="43200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52" name="CustomShape 51"/>
              <p:cNvSpPr/>
              <p:nvPr/>
            </p:nvSpPr>
            <p:spPr>
              <a:xfrm>
                <a:off x="752760" y="5595120"/>
                <a:ext cx="297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9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sp>
        <p:nvSpPr>
          <p:cNvPr id="553" name="CustomShape 52"/>
          <p:cNvSpPr/>
          <p:nvPr/>
        </p:nvSpPr>
        <p:spPr>
          <a:xfrm>
            <a:off x="1300320" y="4538880"/>
            <a:ext cx="66574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Довести до сведения родителей информацию по организации внеурочной деятельности и ШСК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645480" y="1465560"/>
            <a:ext cx="7869600" cy="471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82" name="Group 3"/>
          <p:cNvGrpSpPr/>
          <p:nvPr/>
        </p:nvGrpSpPr>
        <p:grpSpPr>
          <a:xfrm>
            <a:off x="399600" y="982080"/>
            <a:ext cx="7987680" cy="590040"/>
            <a:chOff x="399600" y="982080"/>
            <a:chExt cx="7987680" cy="590040"/>
          </a:xfrm>
        </p:grpSpPr>
        <p:sp>
          <p:nvSpPr>
            <p:cNvPr id="283" name="CustomShape 4"/>
            <p:cNvSpPr/>
            <p:nvPr/>
          </p:nvSpPr>
          <p:spPr>
            <a:xfrm>
              <a:off x="782280" y="982080"/>
              <a:ext cx="760500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84" name="CustomShape 5"/>
            <p:cNvSpPr/>
            <p:nvPr/>
          </p:nvSpPr>
          <p:spPr>
            <a:xfrm>
              <a:off x="1040040" y="1055160"/>
              <a:ext cx="658656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Внешний вид, символика гимназии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285" name="Group 6"/>
            <p:cNvGrpSpPr/>
            <p:nvPr/>
          </p:nvGrpSpPr>
          <p:grpSpPr>
            <a:xfrm>
              <a:off x="399600" y="1026720"/>
              <a:ext cx="665280" cy="472680"/>
              <a:chOff x="399600" y="1026720"/>
              <a:chExt cx="665280" cy="472680"/>
            </a:xfrm>
          </p:grpSpPr>
          <p:grpSp>
            <p:nvGrpSpPr>
              <p:cNvPr id="286" name="Group 7"/>
              <p:cNvGrpSpPr/>
              <p:nvPr/>
            </p:nvGrpSpPr>
            <p:grpSpPr>
              <a:xfrm>
                <a:off x="399600" y="1026720"/>
                <a:ext cx="665280" cy="472680"/>
                <a:chOff x="399600" y="1026720"/>
                <a:chExt cx="665280" cy="472680"/>
              </a:xfrm>
            </p:grpSpPr>
            <p:pic>
              <p:nvPicPr>
                <p:cNvPr id="287" name="Picture 57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447120" y="1415520"/>
                  <a:ext cx="57492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88" name="CustomShape 8"/>
                <p:cNvSpPr/>
                <p:nvPr/>
              </p:nvSpPr>
              <p:spPr>
                <a:xfrm flipH="1">
                  <a:off x="399600" y="1026720"/>
                  <a:ext cx="66528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700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9" name="CustomShape 9"/>
                <p:cNvSpPr/>
                <p:nvPr/>
              </p:nvSpPr>
              <p:spPr>
                <a:xfrm flipH="1">
                  <a:off x="416880" y="1036080"/>
                  <a:ext cx="63504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16100"/>
                    </a:gs>
                    <a:gs pos="100000">
                      <a:srgbClr val="ff9900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290" name="Picture 60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602280" y="1029960"/>
                  <a:ext cx="43488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91" name="CustomShape 10"/>
              <p:cNvSpPr/>
              <p:nvPr/>
            </p:nvSpPr>
            <p:spPr>
              <a:xfrm>
                <a:off x="466920" y="1051920"/>
                <a:ext cx="41256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10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  <p:grpSp>
        <p:nvGrpSpPr>
          <p:cNvPr id="292" name="Group 11"/>
          <p:cNvGrpSpPr/>
          <p:nvPr/>
        </p:nvGrpSpPr>
        <p:grpSpPr>
          <a:xfrm>
            <a:off x="390240" y="1566000"/>
            <a:ext cx="8079480" cy="593280"/>
            <a:chOff x="390240" y="1566000"/>
            <a:chExt cx="8079480" cy="593280"/>
          </a:xfrm>
        </p:grpSpPr>
        <p:sp>
          <p:nvSpPr>
            <p:cNvPr id="293" name="CustomShape 12"/>
            <p:cNvSpPr/>
            <p:nvPr/>
          </p:nvSpPr>
          <p:spPr>
            <a:xfrm>
              <a:off x="776520" y="1566000"/>
              <a:ext cx="7610760" cy="52992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294" name="CustomShape 13"/>
            <p:cNvSpPr/>
            <p:nvPr/>
          </p:nvSpPr>
          <p:spPr>
            <a:xfrm>
              <a:off x="1034280" y="1642320"/>
              <a:ext cx="743544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</a:rPr>
                <a:t>Совместные мероприятия с родителями</a:t>
              </a:r>
              <a:endParaRPr b="0" lang="ru-RU" sz="2800" spc="-1" strike="noStrike">
                <a:latin typeface="Arial"/>
              </a:endParaRPr>
            </a:p>
          </p:txBody>
        </p:sp>
        <p:grpSp>
          <p:nvGrpSpPr>
            <p:cNvPr id="295" name="Group 14"/>
            <p:cNvGrpSpPr/>
            <p:nvPr/>
          </p:nvGrpSpPr>
          <p:grpSpPr>
            <a:xfrm>
              <a:off x="390240" y="1642320"/>
              <a:ext cx="665640" cy="472680"/>
              <a:chOff x="390240" y="1642320"/>
              <a:chExt cx="665640" cy="472680"/>
            </a:xfrm>
          </p:grpSpPr>
          <p:grpSp>
            <p:nvGrpSpPr>
              <p:cNvPr id="296" name="Group 15"/>
              <p:cNvGrpSpPr/>
              <p:nvPr/>
            </p:nvGrpSpPr>
            <p:grpSpPr>
              <a:xfrm>
                <a:off x="390240" y="1642320"/>
                <a:ext cx="665640" cy="472680"/>
                <a:chOff x="390240" y="1642320"/>
                <a:chExt cx="665640" cy="472680"/>
              </a:xfrm>
            </p:grpSpPr>
            <p:pic>
              <p:nvPicPr>
                <p:cNvPr id="297" name="Picture 64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438480" y="2031120"/>
                  <a:ext cx="575640" cy="83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98" name="CustomShape 16"/>
                <p:cNvSpPr/>
                <p:nvPr/>
              </p:nvSpPr>
              <p:spPr>
                <a:xfrm flipH="1">
                  <a:off x="389880" y="1642320"/>
                  <a:ext cx="665640" cy="4219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e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9" name="CustomShape 17"/>
                <p:cNvSpPr/>
                <p:nvPr/>
              </p:nvSpPr>
              <p:spPr>
                <a:xfrm flipH="1">
                  <a:off x="407520" y="1651680"/>
                  <a:ext cx="635400" cy="4028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c10"/>
                    </a:gs>
                    <a:gs pos="100000">
                      <a:srgbClr val="fcf71a">
                        <a:alpha val="86000"/>
                      </a:srgbClr>
                    </a:gs>
                  </a:gsLst>
                  <a:lin ang="13500000"/>
                </a:gra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300" name="Picture 67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593640" y="1645560"/>
                  <a:ext cx="435240" cy="2757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01" name="CustomShape 18"/>
              <p:cNvSpPr/>
              <p:nvPr/>
            </p:nvSpPr>
            <p:spPr>
              <a:xfrm>
                <a:off x="458280" y="1667520"/>
                <a:ext cx="41256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</a:rPr>
                  <a:t>11</a:t>
                </a:r>
                <a:endParaRPr b="0" lang="ru-RU" sz="18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РЕЗУЛЬТАТЫ СДАЧИ ЕГЭ ПО ОБЯЗАТЕЛЬНЫМ ПРЕДМЕТАМ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3" name="Содержимое 3"/>
          <p:cNvGraphicFramePr/>
          <p:nvPr/>
        </p:nvGraphicFramePr>
        <p:xfrm>
          <a:off x="646200" y="1465200"/>
          <a:ext cx="7868880" cy="471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Выбор  предметов учащимися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5" name="Table 2"/>
          <p:cNvGraphicFramePr/>
          <p:nvPr/>
        </p:nvGraphicFramePr>
        <p:xfrm>
          <a:off x="349200" y="964440"/>
          <a:ext cx="8229240" cy="533628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8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ПРЕДМЕТЫ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Всего сдавало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  2018 году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Всего сдавало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  2019 году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ed7d31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Обществознание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 язык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Биология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Литература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Химия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География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РЕЗУЛЬТАТЫ СДАЧИ ЕГЭ ПО ВЫБОРУ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7" name="Содержимое 7"/>
          <p:cNvGraphicFramePr/>
          <p:nvPr/>
        </p:nvGraphicFramePr>
        <p:xfrm>
          <a:off x="0" y="1268640"/>
          <a:ext cx="9143640" cy="558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675720" y="31032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4000"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СРЕДНИЙ БАЛЛ НА ОГЭ ПО РУССКОМУ ЯЗЫКУ И МАТЕМАТИКЕ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9" name="Содержимое 3"/>
          <p:cNvGraphicFramePr/>
          <p:nvPr/>
        </p:nvGraphicFramePr>
        <p:xfrm>
          <a:off x="646200" y="1465200"/>
          <a:ext cx="7868880" cy="471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ВЫБОР ПРЕДМЕТОВ ДЛЯ ОГЭ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11" name="Содержимое 3"/>
          <p:cNvGraphicFramePr/>
          <p:nvPr/>
        </p:nvGraphicFramePr>
        <p:xfrm>
          <a:off x="66600" y="1097280"/>
          <a:ext cx="8952480" cy="564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58800" y="119160"/>
            <a:ext cx="783936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/>
          </a:bodyPr>
          <a:p>
            <a:pPr algn="ctr"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Итоги финансово-хозяйственной деятельности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3" name="Объект 3" descr=""/>
          <p:cNvPicPr/>
          <p:nvPr/>
        </p:nvPicPr>
        <p:blipFill>
          <a:blip r:embed="rId1"/>
          <a:stretch/>
        </p:blipFill>
        <p:spPr>
          <a:xfrm>
            <a:off x="0" y="1235160"/>
            <a:ext cx="9143640" cy="550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5004</TotalTime>
  <Application>LibreOffice/6.2.4.2$Windows_x86 LibreOffice_project/2412653d852ce75f65fbfa83fb7e7b669a126d64</Application>
  <Words>524</Words>
  <Paragraphs>189</Paragraphs>
  <Company>PJSC "New Engineering Technologies"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2016-11-18T14:12:19Z</dcterms:created>
  <dc:creator>Markasian, Pavel (KIEVH)</dc:creator>
  <dc:description/>
  <dc:language>ru-RU</dc:language>
  <cp:lastModifiedBy/>
  <dcterms:modified xsi:type="dcterms:W3CDTF">2019-09-07T22:36:58Z</dcterms:modified>
  <cp:revision>103</cp:revision>
  <dc:subject/>
  <dc:title>Name of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PJSC "New Engineering Technologies"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