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5FCBBD-9121-4784-9A9F-43DE203CDE8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A535D-AE32-4173-96D7-C4EE5DB6C7BD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«А» класс</a:t>
          </a:r>
        </a:p>
      </dgm:t>
    </dgm:pt>
    <dgm:pt modelId="{ED3646B3-05A0-407B-A674-7834B631FC34}" type="parTrans" cxnId="{EAF1AB01-0DBD-4B50-83B2-0E419F89469D}">
      <dgm:prSet/>
      <dgm:spPr/>
      <dgm:t>
        <a:bodyPr/>
        <a:lstStyle/>
        <a:p>
          <a:endParaRPr lang="ru-RU"/>
        </a:p>
      </dgm:t>
    </dgm:pt>
    <dgm:pt modelId="{750FF247-00A4-4C5B-A60D-97BC4CE75066}" type="sibTrans" cxnId="{EAF1AB01-0DBD-4B50-83B2-0E419F89469D}">
      <dgm:prSet/>
      <dgm:spPr/>
      <dgm:t>
        <a:bodyPr/>
        <a:lstStyle/>
        <a:p>
          <a:endParaRPr lang="ru-RU"/>
        </a:p>
      </dgm:t>
    </dgm:pt>
    <dgm:pt modelId="{B2349F5E-2B40-42A1-8B1A-1F904D42F736}">
      <dgm:prSet phldrT="[Текст]" custT="1"/>
      <dgm:spPr/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15.06.2021</a:t>
          </a:r>
        </a:p>
      </dgm:t>
    </dgm:pt>
    <dgm:pt modelId="{82D94E10-4008-4039-B1E7-5525A8621DF8}" type="parTrans" cxnId="{551B4F5C-00EC-4D50-BFC1-ADF14E31DE1F}">
      <dgm:prSet/>
      <dgm:spPr/>
      <dgm:t>
        <a:bodyPr/>
        <a:lstStyle/>
        <a:p>
          <a:endParaRPr lang="ru-RU"/>
        </a:p>
      </dgm:t>
    </dgm:pt>
    <dgm:pt modelId="{F22B6A2A-E77A-4AF8-A99E-AD8D6C787E77}" type="sibTrans" cxnId="{551B4F5C-00EC-4D50-BFC1-ADF14E31DE1F}">
      <dgm:prSet/>
      <dgm:spPr/>
      <dgm:t>
        <a:bodyPr/>
        <a:lstStyle/>
        <a:p>
          <a:endParaRPr lang="ru-RU"/>
        </a:p>
      </dgm:t>
    </dgm:pt>
    <dgm:pt modelId="{2F5DE0A9-EC71-4DD2-83EE-F60F1B78FE77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13.00-13.30</a:t>
          </a:r>
        </a:p>
      </dgm:t>
    </dgm:pt>
    <dgm:pt modelId="{14852689-3581-4B95-9D12-BDC353086F60}" type="parTrans" cxnId="{BD7BFDAC-F5ED-41B9-8FF4-B5DE46741A0A}">
      <dgm:prSet/>
      <dgm:spPr/>
      <dgm:t>
        <a:bodyPr/>
        <a:lstStyle/>
        <a:p>
          <a:endParaRPr lang="ru-RU"/>
        </a:p>
      </dgm:t>
    </dgm:pt>
    <dgm:pt modelId="{6F12EA95-2363-42E6-B8F3-F5708A167B1A}" type="sibTrans" cxnId="{BD7BFDAC-F5ED-41B9-8FF4-B5DE46741A0A}">
      <dgm:prSet/>
      <dgm:spPr/>
      <dgm:t>
        <a:bodyPr/>
        <a:lstStyle/>
        <a:p>
          <a:endParaRPr lang="ru-RU"/>
        </a:p>
      </dgm:t>
    </dgm:pt>
    <dgm:pt modelId="{2B7E3364-90A3-490E-B547-A79BD4A82CB5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«Б» класс</a:t>
          </a:r>
        </a:p>
      </dgm:t>
    </dgm:pt>
    <dgm:pt modelId="{84DB10FE-B3C9-422D-810B-84E2E3D3CE2B}" type="parTrans" cxnId="{35336BFC-AB5C-4F8F-BB41-7CCB48E86FE1}">
      <dgm:prSet/>
      <dgm:spPr/>
      <dgm:t>
        <a:bodyPr/>
        <a:lstStyle/>
        <a:p>
          <a:endParaRPr lang="ru-RU"/>
        </a:p>
      </dgm:t>
    </dgm:pt>
    <dgm:pt modelId="{98EF02F9-CB0E-412A-902D-EE10AD367B4A}" type="sibTrans" cxnId="{35336BFC-AB5C-4F8F-BB41-7CCB48E86FE1}">
      <dgm:prSet/>
      <dgm:spPr/>
      <dgm:t>
        <a:bodyPr/>
        <a:lstStyle/>
        <a:p>
          <a:endParaRPr lang="ru-RU"/>
        </a:p>
      </dgm:t>
    </dgm:pt>
    <dgm:pt modelId="{9F698335-DF9F-4ECC-AB57-17806DBFAACF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15.06.2021</a:t>
          </a:r>
        </a:p>
      </dgm:t>
    </dgm:pt>
    <dgm:pt modelId="{7E578F76-9137-46FC-ACBB-E18B4C29864A}" type="parTrans" cxnId="{9FFB01D3-EB10-46EC-9397-38CAE08BFCD9}">
      <dgm:prSet/>
      <dgm:spPr/>
      <dgm:t>
        <a:bodyPr/>
        <a:lstStyle/>
        <a:p>
          <a:endParaRPr lang="ru-RU"/>
        </a:p>
      </dgm:t>
    </dgm:pt>
    <dgm:pt modelId="{FA59BBB5-2279-4371-B4F9-BDC653ACA052}" type="sibTrans" cxnId="{9FFB01D3-EB10-46EC-9397-38CAE08BFCD9}">
      <dgm:prSet/>
      <dgm:spPr/>
      <dgm:t>
        <a:bodyPr/>
        <a:lstStyle/>
        <a:p>
          <a:endParaRPr lang="ru-RU"/>
        </a:p>
      </dgm:t>
    </dgm:pt>
    <dgm:pt modelId="{5C432C92-E696-485F-A89C-E4A4408E6517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13.30-14.00</a:t>
          </a:r>
        </a:p>
      </dgm:t>
    </dgm:pt>
    <dgm:pt modelId="{74EB3AA6-CFFB-47B0-A8C6-9240613968CB}" type="parTrans" cxnId="{21232491-2550-4758-855C-F983D3D7688B}">
      <dgm:prSet/>
      <dgm:spPr/>
      <dgm:t>
        <a:bodyPr/>
        <a:lstStyle/>
        <a:p>
          <a:endParaRPr lang="ru-RU"/>
        </a:p>
      </dgm:t>
    </dgm:pt>
    <dgm:pt modelId="{90208343-CBC2-416A-B39D-B4767A2919E8}" type="sibTrans" cxnId="{21232491-2550-4758-855C-F983D3D7688B}">
      <dgm:prSet/>
      <dgm:spPr/>
      <dgm:t>
        <a:bodyPr/>
        <a:lstStyle/>
        <a:p>
          <a:endParaRPr lang="ru-RU"/>
        </a:p>
      </dgm:t>
    </dgm:pt>
    <dgm:pt modelId="{DB8F3440-28EF-484F-8AE7-246739FB01F8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«В» класс</a:t>
          </a:r>
        </a:p>
      </dgm:t>
    </dgm:pt>
    <dgm:pt modelId="{7F13E653-1E03-48C3-81C8-DDDAC675963F}" type="parTrans" cxnId="{244CE358-A020-4325-8A6A-C5161A4CD1AC}">
      <dgm:prSet/>
      <dgm:spPr/>
      <dgm:t>
        <a:bodyPr/>
        <a:lstStyle/>
        <a:p>
          <a:endParaRPr lang="ru-RU"/>
        </a:p>
      </dgm:t>
    </dgm:pt>
    <dgm:pt modelId="{677325E8-8E4A-4515-826B-4BC2FF9020AB}" type="sibTrans" cxnId="{244CE358-A020-4325-8A6A-C5161A4CD1AC}">
      <dgm:prSet/>
      <dgm:spPr/>
      <dgm:t>
        <a:bodyPr/>
        <a:lstStyle/>
        <a:p>
          <a:endParaRPr lang="ru-RU"/>
        </a:p>
      </dgm:t>
    </dgm:pt>
    <dgm:pt modelId="{678822D5-08D1-4184-AA0A-67F2485F49B0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15.06.2021</a:t>
          </a:r>
        </a:p>
      </dgm:t>
    </dgm:pt>
    <dgm:pt modelId="{8D5E1154-4A3F-4587-9385-10DFF1565A85}" type="parTrans" cxnId="{7EAB1663-0068-496C-8962-41AC11D73DD7}">
      <dgm:prSet/>
      <dgm:spPr/>
      <dgm:t>
        <a:bodyPr/>
        <a:lstStyle/>
        <a:p>
          <a:endParaRPr lang="ru-RU"/>
        </a:p>
      </dgm:t>
    </dgm:pt>
    <dgm:pt modelId="{C7106C39-37FA-414D-BA20-C8BF9B1DD4AE}" type="sibTrans" cxnId="{7EAB1663-0068-496C-8962-41AC11D73DD7}">
      <dgm:prSet/>
      <dgm:spPr/>
      <dgm:t>
        <a:bodyPr/>
        <a:lstStyle/>
        <a:p>
          <a:endParaRPr lang="ru-RU"/>
        </a:p>
      </dgm:t>
    </dgm:pt>
    <dgm:pt modelId="{0EF38417-B785-461B-826E-C65A3CBE9AFF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14.00-14.30</a:t>
          </a:r>
        </a:p>
      </dgm:t>
    </dgm:pt>
    <dgm:pt modelId="{6C297583-5B96-4A01-9854-EB606A70AED4}" type="parTrans" cxnId="{05D8433A-6F9F-4FF5-A571-CB3B79B5F0CF}">
      <dgm:prSet/>
      <dgm:spPr/>
      <dgm:t>
        <a:bodyPr/>
        <a:lstStyle/>
        <a:p>
          <a:endParaRPr lang="ru-RU"/>
        </a:p>
      </dgm:t>
    </dgm:pt>
    <dgm:pt modelId="{EED44890-C8F1-4B88-B7B3-4855084A696C}" type="sibTrans" cxnId="{05D8433A-6F9F-4FF5-A571-CB3B79B5F0CF}">
      <dgm:prSet/>
      <dgm:spPr/>
      <dgm:t>
        <a:bodyPr/>
        <a:lstStyle/>
        <a:p>
          <a:endParaRPr lang="ru-RU"/>
        </a:p>
      </dgm:t>
    </dgm:pt>
    <dgm:pt modelId="{56DABBF7-976E-45DD-9B89-560ED1F06C73}" type="pres">
      <dgm:prSet presAssocID="{A25FCBBD-9121-4784-9A9F-43DE203CDE8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622104C-8ED1-46EE-BC17-5FBE69B6CCFC}" type="pres">
      <dgm:prSet presAssocID="{DF3A535D-AE32-4173-96D7-C4EE5DB6C7BD}" presName="horFlow" presStyleCnt="0"/>
      <dgm:spPr/>
    </dgm:pt>
    <dgm:pt modelId="{E50353D7-2453-4B33-8999-DCF2DE2BAA7D}" type="pres">
      <dgm:prSet presAssocID="{DF3A535D-AE32-4173-96D7-C4EE5DB6C7BD}" presName="bigChev" presStyleLbl="node1" presStyleIdx="0" presStyleCnt="3"/>
      <dgm:spPr/>
    </dgm:pt>
    <dgm:pt modelId="{A590AD3C-45CC-435E-B726-051B83B8DEB3}" type="pres">
      <dgm:prSet presAssocID="{82D94E10-4008-4039-B1E7-5525A8621DF8}" presName="parTrans" presStyleCnt="0"/>
      <dgm:spPr/>
    </dgm:pt>
    <dgm:pt modelId="{10658553-99ED-4658-A324-A6E5E39369DD}" type="pres">
      <dgm:prSet presAssocID="{B2349F5E-2B40-42A1-8B1A-1F904D42F736}" presName="node" presStyleLbl="alignAccFollowNode1" presStyleIdx="0" presStyleCnt="6" custLinFactNeighborX="54311" custLinFactNeighborY="1188">
        <dgm:presLayoutVars>
          <dgm:bulletEnabled val="1"/>
        </dgm:presLayoutVars>
      </dgm:prSet>
      <dgm:spPr/>
    </dgm:pt>
    <dgm:pt modelId="{D6BF8BD0-ECD6-4DEA-9580-FE994680BB94}" type="pres">
      <dgm:prSet presAssocID="{F22B6A2A-E77A-4AF8-A99E-AD8D6C787E77}" presName="sibTrans" presStyleCnt="0"/>
      <dgm:spPr/>
    </dgm:pt>
    <dgm:pt modelId="{4BBD8B7F-8D7D-4D3D-A4CC-17C724CE8161}" type="pres">
      <dgm:prSet presAssocID="{2F5DE0A9-EC71-4DD2-83EE-F60F1B78FE77}" presName="node" presStyleLbl="alignAccFollowNode1" presStyleIdx="1" presStyleCnt="6" custLinFactNeighborX="50916" custLinFactNeighborY="2376">
        <dgm:presLayoutVars>
          <dgm:bulletEnabled val="1"/>
        </dgm:presLayoutVars>
      </dgm:prSet>
      <dgm:spPr/>
    </dgm:pt>
    <dgm:pt modelId="{778870C2-584A-40B3-8433-11C8459BB49D}" type="pres">
      <dgm:prSet presAssocID="{DF3A535D-AE32-4173-96D7-C4EE5DB6C7BD}" presName="vSp" presStyleCnt="0"/>
      <dgm:spPr/>
    </dgm:pt>
    <dgm:pt modelId="{994DD97D-D49F-4744-9D6A-8CDEE7FC3A7E}" type="pres">
      <dgm:prSet presAssocID="{2B7E3364-90A3-490E-B547-A79BD4A82CB5}" presName="horFlow" presStyleCnt="0"/>
      <dgm:spPr/>
    </dgm:pt>
    <dgm:pt modelId="{349FF613-5B58-46C6-A0F8-68700FBFDF9D}" type="pres">
      <dgm:prSet presAssocID="{2B7E3364-90A3-490E-B547-A79BD4A82CB5}" presName="bigChev" presStyleLbl="node1" presStyleIdx="1" presStyleCnt="3"/>
      <dgm:spPr/>
    </dgm:pt>
    <dgm:pt modelId="{AC815325-8220-40C9-B21A-AD4B341A7BFE}" type="pres">
      <dgm:prSet presAssocID="{7E578F76-9137-46FC-ACBB-E18B4C29864A}" presName="parTrans" presStyleCnt="0"/>
      <dgm:spPr/>
    </dgm:pt>
    <dgm:pt modelId="{FBD7B3A3-03B2-4BA7-B40F-FED217153CD0}" type="pres">
      <dgm:prSet presAssocID="{9F698335-DF9F-4ECC-AB57-17806DBFAACF}" presName="node" presStyleLbl="alignAccFollowNode1" presStyleIdx="2" presStyleCnt="6" custLinFactNeighborX="71283">
        <dgm:presLayoutVars>
          <dgm:bulletEnabled val="1"/>
        </dgm:presLayoutVars>
      </dgm:prSet>
      <dgm:spPr/>
    </dgm:pt>
    <dgm:pt modelId="{25738B62-3796-45C4-8C98-7B468B027686}" type="pres">
      <dgm:prSet presAssocID="{FA59BBB5-2279-4371-B4F9-BDC653ACA052}" presName="sibTrans" presStyleCnt="0"/>
      <dgm:spPr/>
    </dgm:pt>
    <dgm:pt modelId="{58B32434-B04F-4DE6-92F9-A61CD727E4A4}" type="pres">
      <dgm:prSet presAssocID="{5C432C92-E696-485F-A89C-E4A4408E6517}" presName="node" presStyleLbl="alignAccFollowNode1" presStyleIdx="3" presStyleCnt="6" custLinFactNeighborX="74677" custLinFactNeighborY="-4752">
        <dgm:presLayoutVars>
          <dgm:bulletEnabled val="1"/>
        </dgm:presLayoutVars>
      </dgm:prSet>
      <dgm:spPr/>
    </dgm:pt>
    <dgm:pt modelId="{88C0D21B-0F4D-42CC-A655-0EE5992649BD}" type="pres">
      <dgm:prSet presAssocID="{2B7E3364-90A3-490E-B547-A79BD4A82CB5}" presName="vSp" presStyleCnt="0"/>
      <dgm:spPr/>
    </dgm:pt>
    <dgm:pt modelId="{C1FB24F3-3E77-41A0-A190-AC76568C83F0}" type="pres">
      <dgm:prSet presAssocID="{DB8F3440-28EF-484F-8AE7-246739FB01F8}" presName="horFlow" presStyleCnt="0"/>
      <dgm:spPr/>
    </dgm:pt>
    <dgm:pt modelId="{753F0972-730D-44F1-B986-589890483791}" type="pres">
      <dgm:prSet presAssocID="{DB8F3440-28EF-484F-8AE7-246739FB01F8}" presName="bigChev" presStyleLbl="node1" presStyleIdx="2" presStyleCnt="3"/>
      <dgm:spPr/>
    </dgm:pt>
    <dgm:pt modelId="{67AA8C79-4AD0-4E6F-BFEF-1C447C1706C4}" type="pres">
      <dgm:prSet presAssocID="{8D5E1154-4A3F-4587-9385-10DFF1565A85}" presName="parTrans" presStyleCnt="0"/>
      <dgm:spPr/>
    </dgm:pt>
    <dgm:pt modelId="{6733FB6B-52C5-40B5-AF86-96988E7CDA4C}" type="pres">
      <dgm:prSet presAssocID="{678822D5-08D1-4184-AA0A-67F2485F49B0}" presName="node" presStyleLbl="alignAccFollowNode1" presStyleIdx="4" presStyleCnt="6" custLinFactNeighborX="50917" custLinFactNeighborY="-2376">
        <dgm:presLayoutVars>
          <dgm:bulletEnabled val="1"/>
        </dgm:presLayoutVars>
      </dgm:prSet>
      <dgm:spPr/>
    </dgm:pt>
    <dgm:pt modelId="{DD556D71-D9BE-4A39-B676-C205B655D610}" type="pres">
      <dgm:prSet presAssocID="{C7106C39-37FA-414D-BA20-C8BF9B1DD4AE}" presName="sibTrans" presStyleCnt="0"/>
      <dgm:spPr/>
    </dgm:pt>
    <dgm:pt modelId="{E0EEE451-A358-42B0-9C7E-4B08FDA37F1E}" type="pres">
      <dgm:prSet presAssocID="{0EF38417-B785-461B-826E-C65A3CBE9AFF}" presName="node" presStyleLbl="alignAccFollowNode1" presStyleIdx="5" presStyleCnt="6" custLinFactX="1682" custLinFactNeighborX="100000" custLinFactNeighborY="-1188">
        <dgm:presLayoutVars>
          <dgm:bulletEnabled val="1"/>
        </dgm:presLayoutVars>
      </dgm:prSet>
      <dgm:spPr/>
    </dgm:pt>
  </dgm:ptLst>
  <dgm:cxnLst>
    <dgm:cxn modelId="{EAF1AB01-0DBD-4B50-83B2-0E419F89469D}" srcId="{A25FCBBD-9121-4784-9A9F-43DE203CDE8D}" destId="{DF3A535D-AE32-4173-96D7-C4EE5DB6C7BD}" srcOrd="0" destOrd="0" parTransId="{ED3646B3-05A0-407B-A674-7834B631FC34}" sibTransId="{750FF247-00A4-4C5B-A60D-97BC4CE75066}"/>
    <dgm:cxn modelId="{A30C862B-AB24-484D-B5A4-EBCF115F302C}" type="presOf" srcId="{0EF38417-B785-461B-826E-C65A3CBE9AFF}" destId="{E0EEE451-A358-42B0-9C7E-4B08FDA37F1E}" srcOrd="0" destOrd="0" presId="urn:microsoft.com/office/officeart/2005/8/layout/lProcess3"/>
    <dgm:cxn modelId="{05D8433A-6F9F-4FF5-A571-CB3B79B5F0CF}" srcId="{DB8F3440-28EF-484F-8AE7-246739FB01F8}" destId="{0EF38417-B785-461B-826E-C65A3CBE9AFF}" srcOrd="1" destOrd="0" parTransId="{6C297583-5B96-4A01-9854-EB606A70AED4}" sibTransId="{EED44890-C8F1-4B88-B7B3-4855084A696C}"/>
    <dgm:cxn modelId="{6A18963F-62FD-44DC-851C-D2686871988B}" type="presOf" srcId="{DB8F3440-28EF-484F-8AE7-246739FB01F8}" destId="{753F0972-730D-44F1-B986-589890483791}" srcOrd="0" destOrd="0" presId="urn:microsoft.com/office/officeart/2005/8/layout/lProcess3"/>
    <dgm:cxn modelId="{551B4F5C-00EC-4D50-BFC1-ADF14E31DE1F}" srcId="{DF3A535D-AE32-4173-96D7-C4EE5DB6C7BD}" destId="{B2349F5E-2B40-42A1-8B1A-1F904D42F736}" srcOrd="0" destOrd="0" parTransId="{82D94E10-4008-4039-B1E7-5525A8621DF8}" sibTransId="{F22B6A2A-E77A-4AF8-A99E-AD8D6C787E77}"/>
    <dgm:cxn modelId="{5A648D62-9CB2-4A25-9AC2-79C9528893AC}" type="presOf" srcId="{DF3A535D-AE32-4173-96D7-C4EE5DB6C7BD}" destId="{E50353D7-2453-4B33-8999-DCF2DE2BAA7D}" srcOrd="0" destOrd="0" presId="urn:microsoft.com/office/officeart/2005/8/layout/lProcess3"/>
    <dgm:cxn modelId="{7EAB1663-0068-496C-8962-41AC11D73DD7}" srcId="{DB8F3440-28EF-484F-8AE7-246739FB01F8}" destId="{678822D5-08D1-4184-AA0A-67F2485F49B0}" srcOrd="0" destOrd="0" parTransId="{8D5E1154-4A3F-4587-9385-10DFF1565A85}" sibTransId="{C7106C39-37FA-414D-BA20-C8BF9B1DD4AE}"/>
    <dgm:cxn modelId="{AF6EF645-A234-4D89-A1F4-2FDB35A52740}" type="presOf" srcId="{B2349F5E-2B40-42A1-8B1A-1F904D42F736}" destId="{10658553-99ED-4658-A324-A6E5E39369DD}" srcOrd="0" destOrd="0" presId="urn:microsoft.com/office/officeart/2005/8/layout/lProcess3"/>
    <dgm:cxn modelId="{244CE358-A020-4325-8A6A-C5161A4CD1AC}" srcId="{A25FCBBD-9121-4784-9A9F-43DE203CDE8D}" destId="{DB8F3440-28EF-484F-8AE7-246739FB01F8}" srcOrd="2" destOrd="0" parTransId="{7F13E653-1E03-48C3-81C8-DDDAC675963F}" sibTransId="{677325E8-8E4A-4515-826B-4BC2FF9020AB}"/>
    <dgm:cxn modelId="{76C13382-F945-4A7F-949A-353E975AB3F3}" type="presOf" srcId="{2B7E3364-90A3-490E-B547-A79BD4A82CB5}" destId="{349FF613-5B58-46C6-A0F8-68700FBFDF9D}" srcOrd="0" destOrd="0" presId="urn:microsoft.com/office/officeart/2005/8/layout/lProcess3"/>
    <dgm:cxn modelId="{65795290-032E-466A-B30B-4AA401387D79}" type="presOf" srcId="{A25FCBBD-9121-4784-9A9F-43DE203CDE8D}" destId="{56DABBF7-976E-45DD-9B89-560ED1F06C73}" srcOrd="0" destOrd="0" presId="urn:microsoft.com/office/officeart/2005/8/layout/lProcess3"/>
    <dgm:cxn modelId="{21232491-2550-4758-855C-F983D3D7688B}" srcId="{2B7E3364-90A3-490E-B547-A79BD4A82CB5}" destId="{5C432C92-E696-485F-A89C-E4A4408E6517}" srcOrd="1" destOrd="0" parTransId="{74EB3AA6-CFFB-47B0-A8C6-9240613968CB}" sibTransId="{90208343-CBC2-416A-B39D-B4767A2919E8}"/>
    <dgm:cxn modelId="{DA799294-FCFF-4DEF-9093-03EE0BF29B41}" type="presOf" srcId="{5C432C92-E696-485F-A89C-E4A4408E6517}" destId="{58B32434-B04F-4DE6-92F9-A61CD727E4A4}" srcOrd="0" destOrd="0" presId="urn:microsoft.com/office/officeart/2005/8/layout/lProcess3"/>
    <dgm:cxn modelId="{BD7BFDAC-F5ED-41B9-8FF4-B5DE46741A0A}" srcId="{DF3A535D-AE32-4173-96D7-C4EE5DB6C7BD}" destId="{2F5DE0A9-EC71-4DD2-83EE-F60F1B78FE77}" srcOrd="1" destOrd="0" parTransId="{14852689-3581-4B95-9D12-BDC353086F60}" sibTransId="{6F12EA95-2363-42E6-B8F3-F5708A167B1A}"/>
    <dgm:cxn modelId="{13706DB8-5471-4213-82A5-9C43D9D4373B}" type="presOf" srcId="{2F5DE0A9-EC71-4DD2-83EE-F60F1B78FE77}" destId="{4BBD8B7F-8D7D-4D3D-A4CC-17C724CE8161}" srcOrd="0" destOrd="0" presId="urn:microsoft.com/office/officeart/2005/8/layout/lProcess3"/>
    <dgm:cxn modelId="{9FFB01D3-EB10-46EC-9397-38CAE08BFCD9}" srcId="{2B7E3364-90A3-490E-B547-A79BD4A82CB5}" destId="{9F698335-DF9F-4ECC-AB57-17806DBFAACF}" srcOrd="0" destOrd="0" parTransId="{7E578F76-9137-46FC-ACBB-E18B4C29864A}" sibTransId="{FA59BBB5-2279-4371-B4F9-BDC653ACA052}"/>
    <dgm:cxn modelId="{684733D5-6EBA-4A0B-BA0D-7AA665F1EE6C}" type="presOf" srcId="{9F698335-DF9F-4ECC-AB57-17806DBFAACF}" destId="{FBD7B3A3-03B2-4BA7-B40F-FED217153CD0}" srcOrd="0" destOrd="0" presId="urn:microsoft.com/office/officeart/2005/8/layout/lProcess3"/>
    <dgm:cxn modelId="{2E4789DD-BDCA-4E74-9BDB-06A24B0F60EE}" type="presOf" srcId="{678822D5-08D1-4184-AA0A-67F2485F49B0}" destId="{6733FB6B-52C5-40B5-AF86-96988E7CDA4C}" srcOrd="0" destOrd="0" presId="urn:microsoft.com/office/officeart/2005/8/layout/lProcess3"/>
    <dgm:cxn modelId="{35336BFC-AB5C-4F8F-BB41-7CCB48E86FE1}" srcId="{A25FCBBD-9121-4784-9A9F-43DE203CDE8D}" destId="{2B7E3364-90A3-490E-B547-A79BD4A82CB5}" srcOrd="1" destOrd="0" parTransId="{84DB10FE-B3C9-422D-810B-84E2E3D3CE2B}" sibTransId="{98EF02F9-CB0E-412A-902D-EE10AD367B4A}"/>
    <dgm:cxn modelId="{08042CC5-10E7-4A7F-9856-77965450C6BF}" type="presParOf" srcId="{56DABBF7-976E-45DD-9B89-560ED1F06C73}" destId="{B622104C-8ED1-46EE-BC17-5FBE69B6CCFC}" srcOrd="0" destOrd="0" presId="urn:microsoft.com/office/officeart/2005/8/layout/lProcess3"/>
    <dgm:cxn modelId="{A0119F68-D632-44CD-9436-8D067F663244}" type="presParOf" srcId="{B622104C-8ED1-46EE-BC17-5FBE69B6CCFC}" destId="{E50353D7-2453-4B33-8999-DCF2DE2BAA7D}" srcOrd="0" destOrd="0" presId="urn:microsoft.com/office/officeart/2005/8/layout/lProcess3"/>
    <dgm:cxn modelId="{7A3ACE55-EECC-4076-A598-208A4D0A4A80}" type="presParOf" srcId="{B622104C-8ED1-46EE-BC17-5FBE69B6CCFC}" destId="{A590AD3C-45CC-435E-B726-051B83B8DEB3}" srcOrd="1" destOrd="0" presId="urn:microsoft.com/office/officeart/2005/8/layout/lProcess3"/>
    <dgm:cxn modelId="{2B853A33-FECC-4502-AABD-1BA11463B424}" type="presParOf" srcId="{B622104C-8ED1-46EE-BC17-5FBE69B6CCFC}" destId="{10658553-99ED-4658-A324-A6E5E39369DD}" srcOrd="2" destOrd="0" presId="urn:microsoft.com/office/officeart/2005/8/layout/lProcess3"/>
    <dgm:cxn modelId="{CCACA887-7A2F-4E43-943A-FB808BCCE210}" type="presParOf" srcId="{B622104C-8ED1-46EE-BC17-5FBE69B6CCFC}" destId="{D6BF8BD0-ECD6-4DEA-9580-FE994680BB94}" srcOrd="3" destOrd="0" presId="urn:microsoft.com/office/officeart/2005/8/layout/lProcess3"/>
    <dgm:cxn modelId="{01203B02-D25B-4BD3-B271-93E89B99C510}" type="presParOf" srcId="{B622104C-8ED1-46EE-BC17-5FBE69B6CCFC}" destId="{4BBD8B7F-8D7D-4D3D-A4CC-17C724CE8161}" srcOrd="4" destOrd="0" presId="urn:microsoft.com/office/officeart/2005/8/layout/lProcess3"/>
    <dgm:cxn modelId="{A82B7311-825B-46D4-8CC6-40FC3DA251A6}" type="presParOf" srcId="{56DABBF7-976E-45DD-9B89-560ED1F06C73}" destId="{778870C2-584A-40B3-8433-11C8459BB49D}" srcOrd="1" destOrd="0" presId="urn:microsoft.com/office/officeart/2005/8/layout/lProcess3"/>
    <dgm:cxn modelId="{9AC3CDCE-3C52-41B8-9589-2A9F9D6873A2}" type="presParOf" srcId="{56DABBF7-976E-45DD-9B89-560ED1F06C73}" destId="{994DD97D-D49F-4744-9D6A-8CDEE7FC3A7E}" srcOrd="2" destOrd="0" presId="urn:microsoft.com/office/officeart/2005/8/layout/lProcess3"/>
    <dgm:cxn modelId="{607181EC-8549-4636-8321-318B62872E2C}" type="presParOf" srcId="{994DD97D-D49F-4744-9D6A-8CDEE7FC3A7E}" destId="{349FF613-5B58-46C6-A0F8-68700FBFDF9D}" srcOrd="0" destOrd="0" presId="urn:microsoft.com/office/officeart/2005/8/layout/lProcess3"/>
    <dgm:cxn modelId="{0B347763-615C-4281-A754-8E1BDA11BC84}" type="presParOf" srcId="{994DD97D-D49F-4744-9D6A-8CDEE7FC3A7E}" destId="{AC815325-8220-40C9-B21A-AD4B341A7BFE}" srcOrd="1" destOrd="0" presId="urn:microsoft.com/office/officeart/2005/8/layout/lProcess3"/>
    <dgm:cxn modelId="{2A71DA8C-51A7-4DFA-B722-3C623FFB0FF6}" type="presParOf" srcId="{994DD97D-D49F-4744-9D6A-8CDEE7FC3A7E}" destId="{FBD7B3A3-03B2-4BA7-B40F-FED217153CD0}" srcOrd="2" destOrd="0" presId="urn:microsoft.com/office/officeart/2005/8/layout/lProcess3"/>
    <dgm:cxn modelId="{BDA23463-1C71-4FB6-B846-A1EC1137F3DB}" type="presParOf" srcId="{994DD97D-D49F-4744-9D6A-8CDEE7FC3A7E}" destId="{25738B62-3796-45C4-8C98-7B468B027686}" srcOrd="3" destOrd="0" presId="urn:microsoft.com/office/officeart/2005/8/layout/lProcess3"/>
    <dgm:cxn modelId="{9E4A0398-1418-4CE0-80ED-F79DE3CBDEEC}" type="presParOf" srcId="{994DD97D-D49F-4744-9D6A-8CDEE7FC3A7E}" destId="{58B32434-B04F-4DE6-92F9-A61CD727E4A4}" srcOrd="4" destOrd="0" presId="urn:microsoft.com/office/officeart/2005/8/layout/lProcess3"/>
    <dgm:cxn modelId="{2DBB0FA3-582E-474D-8989-688BDE7848A5}" type="presParOf" srcId="{56DABBF7-976E-45DD-9B89-560ED1F06C73}" destId="{88C0D21B-0F4D-42CC-A655-0EE5992649BD}" srcOrd="3" destOrd="0" presId="urn:microsoft.com/office/officeart/2005/8/layout/lProcess3"/>
    <dgm:cxn modelId="{EB4DDEC7-4C67-4500-BB4E-36A55A8BFAEF}" type="presParOf" srcId="{56DABBF7-976E-45DD-9B89-560ED1F06C73}" destId="{C1FB24F3-3E77-41A0-A190-AC76568C83F0}" srcOrd="4" destOrd="0" presId="urn:microsoft.com/office/officeart/2005/8/layout/lProcess3"/>
    <dgm:cxn modelId="{DE40FBDB-1CCA-4258-928E-7DF5C4DBE76B}" type="presParOf" srcId="{C1FB24F3-3E77-41A0-A190-AC76568C83F0}" destId="{753F0972-730D-44F1-B986-589890483791}" srcOrd="0" destOrd="0" presId="urn:microsoft.com/office/officeart/2005/8/layout/lProcess3"/>
    <dgm:cxn modelId="{792EA0C4-26FE-4E01-A2DE-682BF0374D65}" type="presParOf" srcId="{C1FB24F3-3E77-41A0-A190-AC76568C83F0}" destId="{67AA8C79-4AD0-4E6F-BFEF-1C447C1706C4}" srcOrd="1" destOrd="0" presId="urn:microsoft.com/office/officeart/2005/8/layout/lProcess3"/>
    <dgm:cxn modelId="{A146FFC1-A8CE-4973-9C43-D62F0136EB2C}" type="presParOf" srcId="{C1FB24F3-3E77-41A0-A190-AC76568C83F0}" destId="{6733FB6B-52C5-40B5-AF86-96988E7CDA4C}" srcOrd="2" destOrd="0" presId="urn:microsoft.com/office/officeart/2005/8/layout/lProcess3"/>
    <dgm:cxn modelId="{8324DFD4-EF6A-4458-A28F-379DBCC3C4CE}" type="presParOf" srcId="{C1FB24F3-3E77-41A0-A190-AC76568C83F0}" destId="{DD556D71-D9BE-4A39-B676-C205B655D610}" srcOrd="3" destOrd="0" presId="urn:microsoft.com/office/officeart/2005/8/layout/lProcess3"/>
    <dgm:cxn modelId="{3C47589E-6195-4A61-BCFC-7ADB26C1FED2}" type="presParOf" srcId="{C1FB24F3-3E77-41A0-A190-AC76568C83F0}" destId="{E0EEE451-A358-42B0-9C7E-4B08FDA37F1E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353D7-2453-4B33-8999-DCF2DE2BAA7D}">
      <dsp:nvSpPr>
        <dsp:cNvPr id="0" name=""/>
        <dsp:cNvSpPr/>
      </dsp:nvSpPr>
      <dsp:spPr>
        <a:xfrm>
          <a:off x="1260791" y="312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«А» класс</a:t>
          </a:r>
        </a:p>
      </dsp:txBody>
      <dsp:txXfrm>
        <a:off x="1923151" y="3129"/>
        <a:ext cx="1987078" cy="1324719"/>
      </dsp:txXfrm>
    </dsp:sp>
    <dsp:sp modelId="{10658553-99ED-4658-A324-A6E5E39369DD}">
      <dsp:nvSpPr>
        <dsp:cNvPr id="0" name=""/>
        <dsp:cNvSpPr/>
      </dsp:nvSpPr>
      <dsp:spPr>
        <a:xfrm>
          <a:off x="4351060" y="128792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15.06.2021</a:t>
          </a:r>
        </a:p>
      </dsp:txBody>
      <dsp:txXfrm>
        <a:off x="4900818" y="128792"/>
        <a:ext cx="1649276" cy="1099516"/>
      </dsp:txXfrm>
    </dsp:sp>
    <dsp:sp modelId="{4BBD8B7F-8D7D-4D3D-A4CC-17C724CE8161}">
      <dsp:nvSpPr>
        <dsp:cNvPr id="0" name=""/>
        <dsp:cNvSpPr/>
      </dsp:nvSpPr>
      <dsp:spPr>
        <a:xfrm>
          <a:off x="6701957" y="141855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13.00-13.30</a:t>
          </a:r>
        </a:p>
      </dsp:txBody>
      <dsp:txXfrm>
        <a:off x="7251715" y="141855"/>
        <a:ext cx="1649276" cy="1099516"/>
      </dsp:txXfrm>
    </dsp:sp>
    <dsp:sp modelId="{349FF613-5B58-46C6-A0F8-68700FBFDF9D}">
      <dsp:nvSpPr>
        <dsp:cNvPr id="0" name=""/>
        <dsp:cNvSpPr/>
      </dsp:nvSpPr>
      <dsp:spPr>
        <a:xfrm>
          <a:off x="1260791" y="151330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«Б» класс</a:t>
          </a:r>
        </a:p>
      </dsp:txBody>
      <dsp:txXfrm>
        <a:off x="1923151" y="1513309"/>
        <a:ext cx="1987078" cy="1324719"/>
      </dsp:txXfrm>
    </dsp:sp>
    <dsp:sp modelId="{FBD7B3A3-03B2-4BA7-B40F-FED217153CD0}">
      <dsp:nvSpPr>
        <dsp:cNvPr id="0" name=""/>
        <dsp:cNvSpPr/>
      </dsp:nvSpPr>
      <dsp:spPr>
        <a:xfrm>
          <a:off x="4416374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15.06.2021</a:t>
          </a:r>
        </a:p>
      </dsp:txBody>
      <dsp:txXfrm>
        <a:off x="4966132" y="1625910"/>
        <a:ext cx="1649276" cy="1099516"/>
      </dsp:txXfrm>
    </dsp:sp>
    <dsp:sp modelId="{58B32434-B04F-4DE6-92F9-A61CD727E4A4}">
      <dsp:nvSpPr>
        <dsp:cNvPr id="0" name=""/>
        <dsp:cNvSpPr/>
      </dsp:nvSpPr>
      <dsp:spPr>
        <a:xfrm>
          <a:off x="6793396" y="1573661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13.30-14.00</a:t>
          </a:r>
        </a:p>
      </dsp:txBody>
      <dsp:txXfrm>
        <a:off x="7343154" y="1573661"/>
        <a:ext cx="1649276" cy="1099516"/>
      </dsp:txXfrm>
    </dsp:sp>
    <dsp:sp modelId="{753F0972-730D-44F1-B986-589890483791}">
      <dsp:nvSpPr>
        <dsp:cNvPr id="0" name=""/>
        <dsp:cNvSpPr/>
      </dsp:nvSpPr>
      <dsp:spPr>
        <a:xfrm>
          <a:off x="1260791" y="302348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«В» класс</a:t>
          </a:r>
        </a:p>
      </dsp:txBody>
      <dsp:txXfrm>
        <a:off x="1923151" y="3023489"/>
        <a:ext cx="1987078" cy="1324719"/>
      </dsp:txXfrm>
    </dsp:sp>
    <dsp:sp modelId="{6733FB6B-52C5-40B5-AF86-96988E7CDA4C}">
      <dsp:nvSpPr>
        <dsp:cNvPr id="0" name=""/>
        <dsp:cNvSpPr/>
      </dsp:nvSpPr>
      <dsp:spPr>
        <a:xfrm>
          <a:off x="4337999" y="3109965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15.06.2021</a:t>
          </a:r>
        </a:p>
      </dsp:txBody>
      <dsp:txXfrm>
        <a:off x="4887757" y="3109965"/>
        <a:ext cx="1649276" cy="1099516"/>
      </dsp:txXfrm>
    </dsp:sp>
    <dsp:sp modelId="{E0EEE451-A358-42B0-9C7E-4B08FDA37F1E}">
      <dsp:nvSpPr>
        <dsp:cNvPr id="0" name=""/>
        <dsp:cNvSpPr/>
      </dsp:nvSpPr>
      <dsp:spPr>
        <a:xfrm>
          <a:off x="6937082" y="3123028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14.00-14.30</a:t>
          </a:r>
        </a:p>
      </dsp:txBody>
      <dsp:txXfrm>
        <a:off x="7486840" y="3123028"/>
        <a:ext cx="1649276" cy="1099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48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9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79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78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57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8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34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6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6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8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578EC-535A-46EC-93B6-8A2F3F7F64A0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08CE3-A9B9-4787-9077-DD606E2E9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8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a.edu.ru/" TargetMode="External"/><Relationship Id="rId7" Type="http://schemas.openxmlformats.org/officeDocument/2006/relationships/hyperlink" Target="https://gymnasium/" TargetMode="External"/><Relationship Id="rId2" Type="http://schemas.openxmlformats.org/officeDocument/2006/relationships/hyperlink" Target="http://www.ege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-frn.spb.ru/coko/ege" TargetMode="External"/><Relationship Id="rId5" Type="http://schemas.openxmlformats.org/officeDocument/2006/relationships/hyperlink" Target="http://www.ege.spb.ru/" TargetMode="External"/><Relationship Id="rId4" Type="http://schemas.openxmlformats.org/officeDocument/2006/relationships/hyperlink" Target="http://www.fipi.r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581" y="-16287"/>
            <a:ext cx="6946773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Недельный учебный план технологического профиля  10а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37464"/>
              </p:ext>
            </p:extLst>
          </p:nvPr>
        </p:nvGraphicFramePr>
        <p:xfrm>
          <a:off x="133003" y="405367"/>
          <a:ext cx="5669281" cy="6300180"/>
        </p:xfrm>
        <a:graphic>
          <a:graphicData uri="http://schemas.openxmlformats.org/drawingml/2006/table">
            <a:tbl>
              <a:tblPr firstRow="1" firstCol="1" bandRow="1"/>
              <a:tblGrid>
                <a:gridCol w="1242911">
                  <a:extLst>
                    <a:ext uri="{9D8B030D-6E8A-4147-A177-3AD203B41FA5}">
                      <a16:colId xmlns:a16="http://schemas.microsoft.com/office/drawing/2014/main" val="3786962098"/>
                    </a:ext>
                  </a:extLst>
                </a:gridCol>
                <a:gridCol w="170253">
                  <a:extLst>
                    <a:ext uri="{9D8B030D-6E8A-4147-A177-3AD203B41FA5}">
                      <a16:colId xmlns:a16="http://schemas.microsoft.com/office/drawing/2014/main" val="2053800125"/>
                    </a:ext>
                  </a:extLst>
                </a:gridCol>
                <a:gridCol w="1446415">
                  <a:extLst>
                    <a:ext uri="{9D8B030D-6E8A-4147-A177-3AD203B41FA5}">
                      <a16:colId xmlns:a16="http://schemas.microsoft.com/office/drawing/2014/main" val="978003011"/>
                    </a:ext>
                  </a:extLst>
                </a:gridCol>
                <a:gridCol w="631767">
                  <a:extLst>
                    <a:ext uri="{9D8B030D-6E8A-4147-A177-3AD203B41FA5}">
                      <a16:colId xmlns:a16="http://schemas.microsoft.com/office/drawing/2014/main" val="154437415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139883966"/>
                    </a:ext>
                  </a:extLst>
                </a:gridCol>
                <a:gridCol w="748146">
                  <a:extLst>
                    <a:ext uri="{9D8B030D-6E8A-4147-A177-3AD203B41FA5}">
                      <a16:colId xmlns:a16="http://schemas.microsoft.com/office/drawing/2014/main" val="4145991252"/>
                    </a:ext>
                  </a:extLst>
                </a:gridCol>
                <a:gridCol w="698269">
                  <a:extLst>
                    <a:ext uri="{9D8B030D-6E8A-4147-A177-3AD203B41FA5}">
                      <a16:colId xmlns:a16="http://schemas.microsoft.com/office/drawing/2014/main" val="1895730065"/>
                    </a:ext>
                  </a:extLst>
                </a:gridCol>
              </a:tblGrid>
              <a:tr h="9301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часов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класс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часов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за уровень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175794"/>
                  </a:ext>
                </a:extLst>
              </a:tr>
              <a:tr h="242719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Обязательная часть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934968"/>
                  </a:ext>
                </a:extLst>
              </a:tr>
              <a:tr h="37205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419832"/>
                  </a:ext>
                </a:extLst>
              </a:tr>
              <a:tr h="372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243888"/>
                  </a:ext>
                </a:extLst>
              </a:tr>
              <a:tr h="529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 (английский)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341011"/>
                  </a:ext>
                </a:extLst>
              </a:tr>
              <a:tr h="37205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и информатика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169782"/>
                  </a:ext>
                </a:extLst>
              </a:tr>
              <a:tr h="372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130223"/>
                  </a:ext>
                </a:extLst>
              </a:tr>
              <a:tr h="4854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260535"/>
                  </a:ext>
                </a:extLst>
              </a:tr>
              <a:tr h="37205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Естественные науки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70663"/>
                  </a:ext>
                </a:extLst>
              </a:tr>
              <a:tr h="372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08709"/>
                  </a:ext>
                </a:extLst>
              </a:tr>
              <a:tr h="48543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культура, экология, основы безопасности жизнедеятельности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4771"/>
                  </a:ext>
                </a:extLst>
              </a:tr>
              <a:tr h="469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61709"/>
                  </a:ext>
                </a:extLst>
              </a:tr>
              <a:tr h="4854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Индивидуальный проект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230347"/>
                  </a:ext>
                </a:extLst>
              </a:tr>
              <a:tr h="24271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1" marR="5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308873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793995"/>
              </p:ext>
            </p:extLst>
          </p:nvPr>
        </p:nvGraphicFramePr>
        <p:xfrm>
          <a:off x="6375860" y="405367"/>
          <a:ext cx="5469777" cy="3927967"/>
        </p:xfrm>
        <a:graphic>
          <a:graphicData uri="http://schemas.openxmlformats.org/drawingml/2006/table">
            <a:tbl>
              <a:tblPr firstRow="1" firstCol="1" bandRow="1"/>
              <a:tblGrid>
                <a:gridCol w="1039093">
                  <a:extLst>
                    <a:ext uri="{9D8B030D-6E8A-4147-A177-3AD203B41FA5}">
                      <a16:colId xmlns:a16="http://schemas.microsoft.com/office/drawing/2014/main" val="4225492502"/>
                    </a:ext>
                  </a:extLst>
                </a:gridCol>
                <a:gridCol w="2036618">
                  <a:extLst>
                    <a:ext uri="{9D8B030D-6E8A-4147-A177-3AD203B41FA5}">
                      <a16:colId xmlns:a16="http://schemas.microsoft.com/office/drawing/2014/main" val="335104176"/>
                    </a:ext>
                  </a:extLst>
                </a:gridCol>
                <a:gridCol w="423949">
                  <a:extLst>
                    <a:ext uri="{9D8B030D-6E8A-4147-A177-3AD203B41FA5}">
                      <a16:colId xmlns:a16="http://schemas.microsoft.com/office/drawing/2014/main" val="7385236"/>
                    </a:ext>
                  </a:extLst>
                </a:gridCol>
                <a:gridCol w="756458">
                  <a:extLst>
                    <a:ext uri="{9D8B030D-6E8A-4147-A177-3AD203B41FA5}">
                      <a16:colId xmlns:a16="http://schemas.microsoft.com/office/drawing/2014/main" val="4116523818"/>
                    </a:ext>
                  </a:extLst>
                </a:gridCol>
                <a:gridCol w="540327">
                  <a:extLst>
                    <a:ext uri="{9D8B030D-6E8A-4147-A177-3AD203B41FA5}">
                      <a16:colId xmlns:a16="http://schemas.microsoft.com/office/drawing/2014/main" val="2063664511"/>
                    </a:ext>
                  </a:extLst>
                </a:gridCol>
                <a:gridCol w="673332">
                  <a:extLst>
                    <a:ext uri="{9D8B030D-6E8A-4147-A177-3AD203B41FA5}">
                      <a16:colId xmlns:a16="http://schemas.microsoft.com/office/drawing/2014/main" val="2267291991"/>
                    </a:ext>
                  </a:extLst>
                </a:gridCol>
              </a:tblGrid>
              <a:tr h="1045076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Часть учебного плана, формируемая участниками образовательных отношений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44968"/>
                  </a:ext>
                </a:extLst>
              </a:tr>
              <a:tr h="51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170647"/>
                  </a:ext>
                </a:extLst>
              </a:tr>
              <a:tr h="49045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351741"/>
                  </a:ext>
                </a:extLst>
              </a:tr>
              <a:tr h="649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599293"/>
                  </a:ext>
                </a:extLst>
              </a:tr>
              <a:tr h="8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Курсы по выбору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Элективные курсы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039105"/>
                  </a:ext>
                </a:extLst>
              </a:tr>
              <a:tr h="21254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360874"/>
                  </a:ext>
                </a:extLst>
              </a:tr>
              <a:tr h="21254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802873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628013" y="4447309"/>
            <a:ext cx="4965469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математика – 1 час,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русский язык – 1 час,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химия – 1 час,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биология – 1 час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722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2430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А класс – 13.00-13.30 (15.06.2021)</a:t>
            </a:r>
          </a:p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Б класс – 13.30 – 14.00 (15.06.2021)</a:t>
            </a:r>
          </a:p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В класс – 14.00 – 14.30 (15.06.2021)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9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ВРУЧЕНИЕ АТТЕСТАТОВ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585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7264"/>
            <a:ext cx="773083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Недельный учебный план естественно-научного профиля 10б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11082"/>
              </p:ext>
            </p:extLst>
          </p:nvPr>
        </p:nvGraphicFramePr>
        <p:xfrm>
          <a:off x="339361" y="465960"/>
          <a:ext cx="5561366" cy="6418399"/>
        </p:xfrm>
        <a:graphic>
          <a:graphicData uri="http://schemas.openxmlformats.org/drawingml/2006/table">
            <a:tbl>
              <a:tblPr firstRow="1" firstCol="1" bandRow="1"/>
              <a:tblGrid>
                <a:gridCol w="1170296">
                  <a:extLst>
                    <a:ext uri="{9D8B030D-6E8A-4147-A177-3AD203B41FA5}">
                      <a16:colId xmlns:a16="http://schemas.microsoft.com/office/drawing/2014/main" val="2751197790"/>
                    </a:ext>
                  </a:extLst>
                </a:gridCol>
                <a:gridCol w="2247696">
                  <a:extLst>
                    <a:ext uri="{9D8B030D-6E8A-4147-A177-3AD203B41FA5}">
                      <a16:colId xmlns:a16="http://schemas.microsoft.com/office/drawing/2014/main" val="211482463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11245451"/>
                    </a:ext>
                  </a:extLst>
                </a:gridCol>
                <a:gridCol w="473825">
                  <a:extLst>
                    <a:ext uri="{9D8B030D-6E8A-4147-A177-3AD203B41FA5}">
                      <a16:colId xmlns:a16="http://schemas.microsoft.com/office/drawing/2014/main" val="2575709114"/>
                    </a:ext>
                  </a:extLst>
                </a:gridCol>
                <a:gridCol w="698269">
                  <a:extLst>
                    <a:ext uri="{9D8B030D-6E8A-4147-A177-3AD203B41FA5}">
                      <a16:colId xmlns:a16="http://schemas.microsoft.com/office/drawing/2014/main" val="412298471"/>
                    </a:ext>
                  </a:extLst>
                </a:gridCol>
                <a:gridCol w="514080">
                  <a:extLst>
                    <a:ext uri="{9D8B030D-6E8A-4147-A177-3AD203B41FA5}">
                      <a16:colId xmlns:a16="http://schemas.microsoft.com/office/drawing/2014/main" val="2250205568"/>
                    </a:ext>
                  </a:extLst>
                </a:gridCol>
              </a:tblGrid>
              <a:tr h="713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часов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 класс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часов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класс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за уровень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464480"/>
                  </a:ext>
                </a:extLst>
              </a:tr>
              <a:tr h="202675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Обязательная часть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435564"/>
                  </a:ext>
                </a:extLst>
              </a:tr>
              <a:tr h="3172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201776"/>
                  </a:ext>
                </a:extLst>
              </a:tr>
              <a:tr h="317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712109"/>
                  </a:ext>
                </a:extLst>
              </a:tr>
              <a:tr h="951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 (английский)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928298"/>
                  </a:ext>
                </a:extLst>
              </a:tr>
              <a:tr h="3172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и информатика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073487"/>
                  </a:ext>
                </a:extLst>
              </a:tr>
              <a:tr h="317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409000"/>
                  </a:ext>
                </a:extLst>
              </a:tr>
              <a:tr h="428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История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624877"/>
                  </a:ext>
                </a:extLst>
              </a:tr>
              <a:tr h="33998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Естественные науки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042333"/>
                  </a:ext>
                </a:extLst>
              </a:tr>
              <a:tr h="317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36257"/>
                  </a:ext>
                </a:extLst>
              </a:tr>
              <a:tr h="317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577934"/>
                  </a:ext>
                </a:extLst>
              </a:tr>
              <a:tr h="6345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культура, экология, основы безопасности жизнедеятельности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573354"/>
                  </a:ext>
                </a:extLst>
              </a:tr>
              <a:tr h="379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276325"/>
                  </a:ext>
                </a:extLst>
              </a:tr>
              <a:tr h="634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Индивидуальный проект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726175"/>
                  </a:ext>
                </a:extLst>
              </a:tr>
              <a:tr h="20267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06" marR="5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4260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107359"/>
              </p:ext>
            </p:extLst>
          </p:nvPr>
        </p:nvGraphicFramePr>
        <p:xfrm>
          <a:off x="6406343" y="465960"/>
          <a:ext cx="5187140" cy="3989643"/>
        </p:xfrm>
        <a:graphic>
          <a:graphicData uri="http://schemas.openxmlformats.org/drawingml/2006/table">
            <a:tbl>
              <a:tblPr firstRow="1" firstCol="1" bandRow="1"/>
              <a:tblGrid>
                <a:gridCol w="817417">
                  <a:extLst>
                    <a:ext uri="{9D8B030D-6E8A-4147-A177-3AD203B41FA5}">
                      <a16:colId xmlns:a16="http://schemas.microsoft.com/office/drawing/2014/main" val="2321785504"/>
                    </a:ext>
                  </a:extLst>
                </a:gridCol>
                <a:gridCol w="1770611">
                  <a:extLst>
                    <a:ext uri="{9D8B030D-6E8A-4147-A177-3AD203B41FA5}">
                      <a16:colId xmlns:a16="http://schemas.microsoft.com/office/drawing/2014/main" val="4263943808"/>
                    </a:ext>
                  </a:extLst>
                </a:gridCol>
                <a:gridCol w="324196">
                  <a:extLst>
                    <a:ext uri="{9D8B030D-6E8A-4147-A177-3AD203B41FA5}">
                      <a16:colId xmlns:a16="http://schemas.microsoft.com/office/drawing/2014/main" val="2624164458"/>
                    </a:ext>
                  </a:extLst>
                </a:gridCol>
                <a:gridCol w="885716">
                  <a:extLst>
                    <a:ext uri="{9D8B030D-6E8A-4147-A177-3AD203B41FA5}">
                      <a16:colId xmlns:a16="http://schemas.microsoft.com/office/drawing/2014/main" val="4018308022"/>
                    </a:ext>
                  </a:extLst>
                </a:gridCol>
                <a:gridCol w="709964">
                  <a:extLst>
                    <a:ext uri="{9D8B030D-6E8A-4147-A177-3AD203B41FA5}">
                      <a16:colId xmlns:a16="http://schemas.microsoft.com/office/drawing/2014/main" val="158939339"/>
                    </a:ext>
                  </a:extLst>
                </a:gridCol>
                <a:gridCol w="679236">
                  <a:extLst>
                    <a:ext uri="{9D8B030D-6E8A-4147-A177-3AD203B41FA5}">
                      <a16:colId xmlns:a16="http://schemas.microsoft.com/office/drawing/2014/main" val="4058399118"/>
                    </a:ext>
                  </a:extLst>
                </a:gridCol>
              </a:tblGrid>
              <a:tr h="167416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Часть учебного плана, формируемая участниками образовательных отношений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5357"/>
                  </a:ext>
                </a:extLst>
              </a:tr>
              <a:tr h="334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539580"/>
                  </a:ext>
                </a:extLst>
              </a:tr>
              <a:tr h="16741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958325"/>
                  </a:ext>
                </a:extLst>
              </a:tr>
              <a:tr h="10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Обществознание*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Биология*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Физика*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000039"/>
                  </a:ext>
                </a:extLst>
              </a:tr>
              <a:tr h="334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Естественные науки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13754"/>
                  </a:ext>
                </a:extLst>
              </a:tr>
              <a:tr h="167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Курсы по выбору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Элективные курсы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781418"/>
                  </a:ext>
                </a:extLst>
              </a:tr>
              <a:tr h="16741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133918"/>
                  </a:ext>
                </a:extLst>
              </a:tr>
              <a:tr h="16741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82184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97534" y="4422370"/>
            <a:ext cx="4583084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Предметы по выбору</a:t>
            </a:r>
            <a:endParaRPr lang="ru-RU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-экономика/право -1 час;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-обществознание – 1 час,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-экономическая география -1 час,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-русский язык – 1 час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251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123" y="-39871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Элективные курсы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760" y="2754263"/>
            <a:ext cx="5238404" cy="20199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 – 1 час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русский язык – 1 час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химия – 1 час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биология – 1 час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77097" y="2646198"/>
            <a:ext cx="5935287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-экономика/право -1 час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-обществознание – 1 час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-экономическая география -1 час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-русский язык – 1 час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61804" y="1571105"/>
            <a:ext cx="1753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10а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15447" y="1463040"/>
            <a:ext cx="1546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10б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365962" y="1894271"/>
            <a:ext cx="3766358" cy="17641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66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2743" y="286340"/>
            <a:ext cx="9144000" cy="1385706"/>
          </a:xfrm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выпуска  учащихся 9классов в 2021г.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1703" y="1776549"/>
            <a:ext cx="11338560" cy="427155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–правовое обеспечение порядка проведения ГИА -9 в формате ОГЭ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источники процедуры проведения ГИА-9 на 2021г.</a:t>
            </a:r>
          </a:p>
          <a:p>
            <a:pPr marL="514350" indent="-514350" algn="l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ИС-9(допуск к ГИА-9) от 10.02.2021г.</a:t>
            </a:r>
          </a:p>
          <a:p>
            <a:pPr marL="514350" indent="-514350" algn="l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проведения контрольных работ для выпускников 9 классов</a:t>
            </a:r>
          </a:p>
          <a:p>
            <a:pPr marL="514350" indent="-514350" algn="l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проведения ГИА в формате ОГЭ для 9 классов</a:t>
            </a:r>
          </a:p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(математика, русский)</a:t>
            </a:r>
          </a:p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 Дата выдачи аттестатов</a:t>
            </a:r>
          </a:p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 Порядок приёмной компании 2021-10 (профиль) </a:t>
            </a:r>
          </a:p>
          <a:p>
            <a:pPr marL="514350" indent="-514350" algn="l">
              <a:buAutoNum type="arabicPeriod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5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правовое обеспечение особенностей  порядка проведения государственной итоговой аттестации (ГИА)-9 в формате ОГЭ 2021г.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325563"/>
            <a:ext cx="11168063" cy="609441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России и РОСОБРНАДЗОРА от 07.11.2020 за № 189/1513 «Порядок проведения ГИА по образовательным программам 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26.02.2021 за № 256 «Об особенностях проведения ГИА по образовательным программам основного общего и среднего общего образования»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и РОСОБРНАДЗОРА от 16.03.2021 за № 104/306 «Об особенностях проведения ГИА по образовательным программам основного общего образования в 2021году» (зарегистрирован в Министерстве юстиции РФ от 02.04.2021)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РФ от 30.06.2020 за № 16 « Об утверждении санитарно-эпидемиологических правил СП 3.1/2.4.3598-20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0" y="6857999"/>
            <a:ext cx="11507788" cy="56197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894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источники процедуры проведения ГИА-9 на 2021г.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информационный портал ЕГЭ: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www.ege.edu.ru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информационный портал ГИА: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www.gia.edu.ru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Федерального института педагогических измерений (ФИПИ):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www.fipi.ru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 информационный портал государственной итоговой аттестации выпускников 9 и 11 классов в Санкт-Петербурге: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www.ege.spb.ru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 «ИМЦ» Фрунзенского района: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www.edu-frn.spb.ru/coko/ege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информирования участников ГИА (родителей или законных представителей) о правилах и процедурах проведения экзаменов по программам основного общего и среднего общего образования на официальном сайте учреждения (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https://gymnasium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441.ru) функционируют соответствующие разделы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00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ИС—9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3" y="1825625"/>
            <a:ext cx="115606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 ИС -9: 10 февраля 2021г.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Приступили к ИС-9: 82 человека (100%)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 зачет по процедуре ИС-9: 82 человека (100%)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по результатам ИС-9 назначен на 19.05.2021г</a:t>
            </a:r>
          </a:p>
        </p:txBody>
      </p:sp>
    </p:spTree>
    <p:extLst>
      <p:ext uri="{BB962C8B-B14F-4D97-AF65-F5344CB8AC3E}">
        <p14:creationId xmlns:p14="http://schemas.microsoft.com/office/powerpoint/2010/main" val="803856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577" y="365126"/>
            <a:ext cx="11181805" cy="862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ПРОВЕДЕНИЯ КОНТРОЛЬНЫХ РАБОТ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(резервных сроков не предусмотрено)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04950" y="1329237"/>
          <a:ext cx="11508376" cy="50006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5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6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473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363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литература, информатика и ИКТ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18.05.2021</a:t>
                      </a:r>
                    </a:p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(вторник)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363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Физика,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история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19.05.2021</a:t>
                      </a:r>
                    </a:p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(среда)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363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Обществознание,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химия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20.05.2021</a:t>
                      </a:r>
                    </a:p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(четверг)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363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иностранный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21.05.2021</a:t>
                      </a:r>
                    </a:p>
                    <a:p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(пятница)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16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774" y="221433"/>
            <a:ext cx="1130417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проведения ГИА в формате ОГЭ для 9 классов</a:t>
            </a:r>
            <a:b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(математика, русский)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Периоды проведения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952898" cy="3684588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24-28 мая 2021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сроки основного периода 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8,10 июня 2021</a:t>
            </a: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(30.06., 02.07. 03.09.2021)</a:t>
            </a:r>
          </a:p>
          <a:p>
            <a:pPr marL="0" indent="0">
              <a:buNone/>
            </a:pP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967310" y="1681163"/>
            <a:ext cx="4388078" cy="823912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Даты</a:t>
            </a:r>
            <a:r>
              <a:rPr lang="ru-RU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967310" y="2505075"/>
            <a:ext cx="4388077" cy="3684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МАТЕМАТИКА-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27.05.2021</a:t>
            </a:r>
          </a:p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-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24.05.2021</a:t>
            </a:r>
          </a:p>
        </p:txBody>
      </p:sp>
    </p:spTree>
    <p:extLst>
      <p:ext uri="{BB962C8B-B14F-4D97-AF65-F5344CB8AC3E}">
        <p14:creationId xmlns:p14="http://schemas.microsoft.com/office/powerpoint/2010/main" val="1521994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1036</Words>
  <Application>Microsoft Office PowerPoint</Application>
  <PresentationFormat>Широкоэкранный</PresentationFormat>
  <Paragraphs>323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Элективные курсы</vt:lpstr>
      <vt:lpstr>Особенности выпуска  учащихся 9классов в 2021г.</vt:lpstr>
      <vt:lpstr>Информационно – правовое обеспечение особенностей  порядка проведения государственной итоговой аттестации (ГИА)-9 в формате ОГЭ 2021г.</vt:lpstr>
      <vt:lpstr>Информационные источники процедуры проведения ГИА-9 на 2021г.</vt:lpstr>
      <vt:lpstr>Результаты проведения ИС—9 </vt:lpstr>
      <vt:lpstr>ГРАФИК ПРОВЕДЕНИЯ КОНТРОЛЬНЫХ РАБОТ (резервных сроков не предусмотрено)</vt:lpstr>
      <vt:lpstr>График проведения ГИА в формате ОГЭ для 9 классов       (математика, русский)</vt:lpstr>
      <vt:lpstr>Презентация PowerPoint</vt:lpstr>
      <vt:lpstr>ВРУЧЕНИЕ АТТЕСТАТОВ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 И. Кулагина</dc:creator>
  <cp:lastModifiedBy>Владимир В. Опарин</cp:lastModifiedBy>
  <cp:revision>12</cp:revision>
  <dcterms:created xsi:type="dcterms:W3CDTF">2021-04-23T11:18:02Z</dcterms:created>
  <dcterms:modified xsi:type="dcterms:W3CDTF">2021-04-29T06:21:59Z</dcterms:modified>
</cp:coreProperties>
</file>